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70" r:id="rId4"/>
    <p:sldId id="266" r:id="rId5"/>
    <p:sldId id="273" r:id="rId6"/>
    <p:sldId id="271" r:id="rId7"/>
    <p:sldId id="272" r:id="rId8"/>
    <p:sldId id="258" r:id="rId9"/>
    <p:sldId id="265" r:id="rId10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191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C09476-B656-4EB7-9705-934090465EEE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8AC77876-EAB1-487E-914E-4D6CA108C9E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endParaRPr lang="ru-RU" sz="2800" dirty="0" smtClean="0"/>
        </a:p>
        <a:p>
          <a:pPr algn="ctr" rtl="0"/>
          <a:r>
            <a:rPr lang="ru-RU" sz="4000" dirty="0" smtClean="0"/>
            <a:t>Обустройство остановочного комплекса</a:t>
          </a:r>
          <a:br>
            <a:rPr lang="ru-RU" sz="4000" dirty="0" smtClean="0"/>
          </a:br>
          <a:r>
            <a:rPr lang="ru-RU" sz="4000" dirty="0" smtClean="0"/>
            <a:t> в центре с.Усть-Кулом </a:t>
          </a:r>
          <a:br>
            <a:rPr lang="ru-RU" sz="4000" dirty="0" smtClean="0"/>
          </a:br>
          <a:endParaRPr lang="ru-RU" sz="4000" dirty="0"/>
        </a:p>
      </dgm:t>
    </dgm:pt>
    <dgm:pt modelId="{05082A3D-8FAA-4959-9D9C-0CCEE5E2764E}" type="parTrans" cxnId="{47B970CB-6AB0-447E-AA85-1E7A2F6FAEF9}">
      <dgm:prSet/>
      <dgm:spPr/>
      <dgm:t>
        <a:bodyPr/>
        <a:lstStyle/>
        <a:p>
          <a:endParaRPr lang="ru-RU"/>
        </a:p>
      </dgm:t>
    </dgm:pt>
    <dgm:pt modelId="{A9C65665-CCF1-4F69-B429-4D964286FF80}" type="sibTrans" cxnId="{47B970CB-6AB0-447E-AA85-1E7A2F6FAEF9}">
      <dgm:prSet/>
      <dgm:spPr/>
      <dgm:t>
        <a:bodyPr/>
        <a:lstStyle/>
        <a:p>
          <a:endParaRPr lang="ru-RU"/>
        </a:p>
      </dgm:t>
    </dgm:pt>
    <dgm:pt modelId="{76898924-E0B8-484D-939A-677F8B967379}" type="pres">
      <dgm:prSet presAssocID="{7EC09476-B656-4EB7-9705-934090465E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90BBB5-29D8-416C-9784-BD3288F8836F}" type="pres">
      <dgm:prSet presAssocID="{8AC77876-EAB1-487E-914E-4D6CA108C9E7}" presName="parentText" presStyleLbl="node1" presStyleIdx="0" presStyleCnt="1" custScaleY="330150" custLinFactNeighborY="-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970CB-6AB0-447E-AA85-1E7A2F6FAEF9}" srcId="{7EC09476-B656-4EB7-9705-934090465EEE}" destId="{8AC77876-EAB1-487E-914E-4D6CA108C9E7}" srcOrd="0" destOrd="0" parTransId="{05082A3D-8FAA-4959-9D9C-0CCEE5E2764E}" sibTransId="{A9C65665-CCF1-4F69-B429-4D964286FF80}"/>
    <dgm:cxn modelId="{CE2DCF0A-C91C-4C87-BA26-4CA666EF8154}" type="presOf" srcId="{7EC09476-B656-4EB7-9705-934090465EEE}" destId="{76898924-E0B8-484D-939A-677F8B967379}" srcOrd="0" destOrd="0" presId="urn:microsoft.com/office/officeart/2005/8/layout/vList2"/>
    <dgm:cxn modelId="{84D38BA9-BF33-4176-83A5-D05E82ABF013}" type="presOf" srcId="{8AC77876-EAB1-487E-914E-4D6CA108C9E7}" destId="{EA90BBB5-29D8-416C-9784-BD3288F8836F}" srcOrd="0" destOrd="0" presId="urn:microsoft.com/office/officeart/2005/8/layout/vList2"/>
    <dgm:cxn modelId="{EE25BC9D-4AA8-46E1-9FC8-1DDBB1BC94F7}" type="presParOf" srcId="{76898924-E0B8-484D-939A-677F8B967379}" destId="{EA90BBB5-29D8-416C-9784-BD3288F8836F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50A7C4-8CD1-4C8F-AECF-DC589BAC64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7A792F-7B17-44F0-AD89-5E804281CCC7}">
      <dgm:prSet custT="1"/>
      <dgm:spPr/>
      <dgm:t>
        <a:bodyPr/>
        <a:lstStyle/>
        <a:p>
          <a:pPr algn="r" rtl="0"/>
          <a:r>
            <a:rPr lang="ru-RU" sz="3200" dirty="0" smtClean="0"/>
            <a:t>Эскиз остановочного комплекса </a:t>
          </a:r>
          <a:endParaRPr lang="ru-RU" sz="3200" dirty="0"/>
        </a:p>
      </dgm:t>
    </dgm:pt>
    <dgm:pt modelId="{F1ED1618-3F88-4915-9F5D-9AE256E887E0}" type="parTrans" cxnId="{3B7730B2-BD72-448A-8EEA-CABB2DEC6863}">
      <dgm:prSet/>
      <dgm:spPr/>
      <dgm:t>
        <a:bodyPr/>
        <a:lstStyle/>
        <a:p>
          <a:endParaRPr lang="ru-RU"/>
        </a:p>
      </dgm:t>
    </dgm:pt>
    <dgm:pt modelId="{0BD71D5E-31F0-4211-9B0B-3389A3979BB6}" type="sibTrans" cxnId="{3B7730B2-BD72-448A-8EEA-CABB2DEC6863}">
      <dgm:prSet/>
      <dgm:spPr/>
      <dgm:t>
        <a:bodyPr/>
        <a:lstStyle/>
        <a:p>
          <a:endParaRPr lang="ru-RU"/>
        </a:p>
      </dgm:t>
    </dgm:pt>
    <dgm:pt modelId="{9C407ACA-4023-454B-8327-5D7027F8FBB7}" type="pres">
      <dgm:prSet presAssocID="{F050A7C4-8CD1-4C8F-AECF-DC589BAC64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45E682-3BA3-42D7-97A2-1A4888B59D19}" type="pres">
      <dgm:prSet presAssocID="{D37A792F-7B17-44F0-AD89-5E804281CC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22524E-2F37-4826-8E5D-EE7EA3FE43BC}" type="presOf" srcId="{D37A792F-7B17-44F0-AD89-5E804281CCC7}" destId="{6145E682-3BA3-42D7-97A2-1A4888B59D19}" srcOrd="0" destOrd="0" presId="urn:microsoft.com/office/officeart/2005/8/layout/vList2"/>
    <dgm:cxn modelId="{3E9D1613-E441-4ABD-910A-4FAF5F1EA0CF}" type="presOf" srcId="{F050A7C4-8CD1-4C8F-AECF-DC589BAC64FD}" destId="{9C407ACA-4023-454B-8327-5D7027F8FBB7}" srcOrd="0" destOrd="0" presId="urn:microsoft.com/office/officeart/2005/8/layout/vList2"/>
    <dgm:cxn modelId="{3B7730B2-BD72-448A-8EEA-CABB2DEC6863}" srcId="{F050A7C4-8CD1-4C8F-AECF-DC589BAC64FD}" destId="{D37A792F-7B17-44F0-AD89-5E804281CCC7}" srcOrd="0" destOrd="0" parTransId="{F1ED1618-3F88-4915-9F5D-9AE256E887E0}" sibTransId="{0BD71D5E-31F0-4211-9B0B-3389A3979BB6}"/>
    <dgm:cxn modelId="{D1B9F096-0A5F-4C3C-BA38-638FD66728B2}" type="presParOf" srcId="{9C407ACA-4023-454B-8327-5D7027F8FBB7}" destId="{6145E682-3BA3-42D7-97A2-1A4888B59D19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74E4C3-6693-4E8B-987E-AED56622933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8E6A3E-F794-4109-BB7B-CE0D0D0A16C2}">
      <dgm:prSet custT="1"/>
      <dgm:spPr/>
      <dgm:t>
        <a:bodyPr/>
        <a:lstStyle/>
        <a:p>
          <a:pPr algn="r" rtl="0"/>
          <a:r>
            <a:rPr lang="ru-RU" sz="2800" dirty="0" smtClean="0"/>
            <a:t>Остановочный комплекс</a:t>
          </a:r>
        </a:p>
        <a:p>
          <a:pPr algn="r" rtl="0"/>
          <a:r>
            <a:rPr lang="ru-RU" sz="2800" dirty="0" smtClean="0"/>
            <a:t> перед зданием аптеки</a:t>
          </a:r>
          <a:endParaRPr lang="ru-RU" sz="2800" dirty="0"/>
        </a:p>
      </dgm:t>
    </dgm:pt>
    <dgm:pt modelId="{03CEAFA4-8350-4D9C-BDB9-AF52F842A700}" type="parTrans" cxnId="{32D7EDCA-64D9-43E9-B479-875C1CAC2D33}">
      <dgm:prSet/>
      <dgm:spPr/>
      <dgm:t>
        <a:bodyPr/>
        <a:lstStyle/>
        <a:p>
          <a:pPr algn="r"/>
          <a:endParaRPr lang="ru-RU"/>
        </a:p>
      </dgm:t>
    </dgm:pt>
    <dgm:pt modelId="{4A334BF7-43E4-46CB-BAD5-D77FB1F1BAAD}" type="sibTrans" cxnId="{32D7EDCA-64D9-43E9-B479-875C1CAC2D33}">
      <dgm:prSet/>
      <dgm:spPr/>
      <dgm:t>
        <a:bodyPr/>
        <a:lstStyle/>
        <a:p>
          <a:pPr algn="r"/>
          <a:endParaRPr lang="ru-RU"/>
        </a:p>
      </dgm:t>
    </dgm:pt>
    <dgm:pt modelId="{780DBF65-9E78-485F-8EA6-7191C1AE6347}" type="pres">
      <dgm:prSet presAssocID="{CF74E4C3-6693-4E8B-987E-AED5662293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C70317-A36C-4E9B-85D7-50C28499F83B}" type="pres">
      <dgm:prSet presAssocID="{F48E6A3E-F794-4109-BB7B-CE0D0D0A16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DBCFB4-023A-4673-AFAF-BB488EBCDDCC}" type="presOf" srcId="{F48E6A3E-F794-4109-BB7B-CE0D0D0A16C2}" destId="{9FC70317-A36C-4E9B-85D7-50C28499F83B}" srcOrd="0" destOrd="0" presId="urn:microsoft.com/office/officeart/2005/8/layout/vList2"/>
    <dgm:cxn modelId="{32D7EDCA-64D9-43E9-B479-875C1CAC2D33}" srcId="{CF74E4C3-6693-4E8B-987E-AED56622933E}" destId="{F48E6A3E-F794-4109-BB7B-CE0D0D0A16C2}" srcOrd="0" destOrd="0" parTransId="{03CEAFA4-8350-4D9C-BDB9-AF52F842A700}" sibTransId="{4A334BF7-43E4-46CB-BAD5-D77FB1F1BAAD}"/>
    <dgm:cxn modelId="{027D34BE-0F1B-44DA-9F17-9B93B4B4F42E}" type="presOf" srcId="{CF74E4C3-6693-4E8B-987E-AED56622933E}" destId="{780DBF65-9E78-485F-8EA6-7191C1AE6347}" srcOrd="0" destOrd="0" presId="urn:microsoft.com/office/officeart/2005/8/layout/vList2"/>
    <dgm:cxn modelId="{A82F2BB8-FCBF-49F6-87A5-9AFBFCA36E63}" type="presParOf" srcId="{780DBF65-9E78-485F-8EA6-7191C1AE6347}" destId="{9FC70317-A36C-4E9B-85D7-50C28499F83B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272729-E3A7-49FC-8704-5EFB8D852B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06B4A4-2D3D-4E30-90EC-1F6B72D564A5}">
      <dgm:prSet/>
      <dgm:spPr/>
      <dgm:t>
        <a:bodyPr/>
        <a:lstStyle/>
        <a:p>
          <a:pPr algn="r" rtl="0"/>
          <a:r>
            <a:rPr lang="ru-RU" dirty="0" smtClean="0"/>
            <a:t>Вариант размещения комплекса перед зданием почты</a:t>
          </a:r>
          <a:endParaRPr lang="ru-RU" dirty="0"/>
        </a:p>
      </dgm:t>
    </dgm:pt>
    <dgm:pt modelId="{8E91848C-AC8B-41B5-A95A-FB86D9A84D26}" type="parTrans" cxnId="{DC7432A4-C54B-45FF-94BB-EBC98982D444}">
      <dgm:prSet/>
      <dgm:spPr/>
      <dgm:t>
        <a:bodyPr/>
        <a:lstStyle/>
        <a:p>
          <a:pPr algn="r"/>
          <a:endParaRPr lang="ru-RU"/>
        </a:p>
      </dgm:t>
    </dgm:pt>
    <dgm:pt modelId="{CB6AFF11-73BD-429A-96CA-FA17D09EC050}" type="sibTrans" cxnId="{DC7432A4-C54B-45FF-94BB-EBC98982D444}">
      <dgm:prSet/>
      <dgm:spPr/>
      <dgm:t>
        <a:bodyPr/>
        <a:lstStyle/>
        <a:p>
          <a:pPr algn="r"/>
          <a:endParaRPr lang="ru-RU"/>
        </a:p>
      </dgm:t>
    </dgm:pt>
    <dgm:pt modelId="{F3B717C3-CA98-48E9-B561-9F70C0B89566}" type="pres">
      <dgm:prSet presAssocID="{C6272729-E3A7-49FC-8704-5EFB8D852B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9BDDDD-6ACF-452C-9ED6-52237554B838}" type="pres">
      <dgm:prSet presAssocID="{5A06B4A4-2D3D-4E30-90EC-1F6B72D564A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564B1A-66A6-4F89-85EC-EF61B3FAF109}" type="presOf" srcId="{C6272729-E3A7-49FC-8704-5EFB8D852BF2}" destId="{F3B717C3-CA98-48E9-B561-9F70C0B89566}" srcOrd="0" destOrd="0" presId="urn:microsoft.com/office/officeart/2005/8/layout/vList2"/>
    <dgm:cxn modelId="{DC7432A4-C54B-45FF-94BB-EBC98982D444}" srcId="{C6272729-E3A7-49FC-8704-5EFB8D852BF2}" destId="{5A06B4A4-2D3D-4E30-90EC-1F6B72D564A5}" srcOrd="0" destOrd="0" parTransId="{8E91848C-AC8B-41B5-A95A-FB86D9A84D26}" sibTransId="{CB6AFF11-73BD-429A-96CA-FA17D09EC050}"/>
    <dgm:cxn modelId="{DC96F6FB-FAB2-48D4-A457-41EA1DE1748B}" type="presOf" srcId="{5A06B4A4-2D3D-4E30-90EC-1F6B72D564A5}" destId="{799BDDDD-6ACF-452C-9ED6-52237554B838}" srcOrd="0" destOrd="0" presId="urn:microsoft.com/office/officeart/2005/8/layout/vList2"/>
    <dgm:cxn modelId="{18DFAEAF-CFB3-4258-9E3D-7FEDC866DB15}" type="presParOf" srcId="{F3B717C3-CA98-48E9-B561-9F70C0B89566}" destId="{799BDDDD-6ACF-452C-9ED6-52237554B838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272729-E3A7-49FC-8704-5EFB8D852B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06B4A4-2D3D-4E30-90EC-1F6B72D564A5}">
      <dgm:prSet/>
      <dgm:spPr/>
      <dgm:t>
        <a:bodyPr/>
        <a:lstStyle/>
        <a:p>
          <a:pPr algn="r" rtl="0"/>
          <a:r>
            <a:rPr lang="ru-RU" dirty="0" smtClean="0"/>
            <a:t>Вариант размещения комплекса перед зданием почты</a:t>
          </a:r>
          <a:endParaRPr lang="ru-RU" dirty="0"/>
        </a:p>
      </dgm:t>
    </dgm:pt>
    <dgm:pt modelId="{8E91848C-AC8B-41B5-A95A-FB86D9A84D26}" type="parTrans" cxnId="{DC7432A4-C54B-45FF-94BB-EBC98982D444}">
      <dgm:prSet/>
      <dgm:spPr/>
      <dgm:t>
        <a:bodyPr/>
        <a:lstStyle/>
        <a:p>
          <a:pPr algn="r"/>
          <a:endParaRPr lang="ru-RU"/>
        </a:p>
      </dgm:t>
    </dgm:pt>
    <dgm:pt modelId="{CB6AFF11-73BD-429A-96CA-FA17D09EC050}" type="sibTrans" cxnId="{DC7432A4-C54B-45FF-94BB-EBC98982D444}">
      <dgm:prSet/>
      <dgm:spPr/>
      <dgm:t>
        <a:bodyPr/>
        <a:lstStyle/>
        <a:p>
          <a:pPr algn="r"/>
          <a:endParaRPr lang="ru-RU"/>
        </a:p>
      </dgm:t>
    </dgm:pt>
    <dgm:pt modelId="{F3B717C3-CA98-48E9-B561-9F70C0B89566}" type="pres">
      <dgm:prSet presAssocID="{C6272729-E3A7-49FC-8704-5EFB8D852B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9BDDDD-6ACF-452C-9ED6-52237554B838}" type="pres">
      <dgm:prSet presAssocID="{5A06B4A4-2D3D-4E30-90EC-1F6B72D564A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7C4D37-216F-49B2-A6BE-0560032403EE}" type="presOf" srcId="{C6272729-E3A7-49FC-8704-5EFB8D852BF2}" destId="{F3B717C3-CA98-48E9-B561-9F70C0B89566}" srcOrd="0" destOrd="0" presId="urn:microsoft.com/office/officeart/2005/8/layout/vList2"/>
    <dgm:cxn modelId="{DC7432A4-C54B-45FF-94BB-EBC98982D444}" srcId="{C6272729-E3A7-49FC-8704-5EFB8D852BF2}" destId="{5A06B4A4-2D3D-4E30-90EC-1F6B72D564A5}" srcOrd="0" destOrd="0" parTransId="{8E91848C-AC8B-41B5-A95A-FB86D9A84D26}" sibTransId="{CB6AFF11-73BD-429A-96CA-FA17D09EC050}"/>
    <dgm:cxn modelId="{A5468D66-341F-44E3-8CEF-E30FFA405DC2}" type="presOf" srcId="{5A06B4A4-2D3D-4E30-90EC-1F6B72D564A5}" destId="{799BDDDD-6ACF-452C-9ED6-52237554B838}" srcOrd="0" destOrd="0" presId="urn:microsoft.com/office/officeart/2005/8/layout/vList2"/>
    <dgm:cxn modelId="{8476B740-32B4-4474-BF1E-718737E2E767}" type="presParOf" srcId="{F3B717C3-CA98-48E9-B561-9F70C0B89566}" destId="{799BDDDD-6ACF-452C-9ED6-52237554B838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50A7C4-8CD1-4C8F-AECF-DC589BAC64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7A792F-7B17-44F0-AD89-5E804281CCC7}">
      <dgm:prSet custT="1"/>
      <dgm:spPr/>
      <dgm:t>
        <a:bodyPr/>
        <a:lstStyle/>
        <a:p>
          <a:pPr algn="r" rtl="0"/>
          <a:r>
            <a:rPr lang="ru-RU" sz="2800" dirty="0" smtClean="0"/>
            <a:t>Вариант размещения </a:t>
          </a:r>
        </a:p>
        <a:p>
          <a:pPr algn="r" rtl="0"/>
          <a:r>
            <a:rPr lang="ru-RU" sz="2800" dirty="0" smtClean="0"/>
            <a:t>комплекса перед зданием аптеки</a:t>
          </a:r>
          <a:endParaRPr lang="ru-RU" sz="2800" dirty="0"/>
        </a:p>
      </dgm:t>
    </dgm:pt>
    <dgm:pt modelId="{F1ED1618-3F88-4915-9F5D-9AE256E887E0}" type="parTrans" cxnId="{3B7730B2-BD72-448A-8EEA-CABB2DEC6863}">
      <dgm:prSet/>
      <dgm:spPr/>
      <dgm:t>
        <a:bodyPr/>
        <a:lstStyle/>
        <a:p>
          <a:pPr algn="r"/>
          <a:endParaRPr lang="ru-RU"/>
        </a:p>
      </dgm:t>
    </dgm:pt>
    <dgm:pt modelId="{0BD71D5E-31F0-4211-9B0B-3389A3979BB6}" type="sibTrans" cxnId="{3B7730B2-BD72-448A-8EEA-CABB2DEC6863}">
      <dgm:prSet/>
      <dgm:spPr/>
      <dgm:t>
        <a:bodyPr/>
        <a:lstStyle/>
        <a:p>
          <a:pPr algn="r"/>
          <a:endParaRPr lang="ru-RU"/>
        </a:p>
      </dgm:t>
    </dgm:pt>
    <dgm:pt modelId="{9C407ACA-4023-454B-8327-5D7027F8FBB7}" type="pres">
      <dgm:prSet presAssocID="{F050A7C4-8CD1-4C8F-AECF-DC589BAC64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45E682-3BA3-42D7-97A2-1A4888B59D19}" type="pres">
      <dgm:prSet presAssocID="{D37A792F-7B17-44F0-AD89-5E804281CCC7}" presName="parentText" presStyleLbl="node1" presStyleIdx="0" presStyleCnt="1" custLinFactNeighborY="-7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0014E1-0320-493D-BC8B-3875755ACA1F}" type="presOf" srcId="{F050A7C4-8CD1-4C8F-AECF-DC589BAC64FD}" destId="{9C407ACA-4023-454B-8327-5D7027F8FBB7}" srcOrd="0" destOrd="0" presId="urn:microsoft.com/office/officeart/2005/8/layout/vList2"/>
    <dgm:cxn modelId="{3B7730B2-BD72-448A-8EEA-CABB2DEC6863}" srcId="{F050A7C4-8CD1-4C8F-AECF-DC589BAC64FD}" destId="{D37A792F-7B17-44F0-AD89-5E804281CCC7}" srcOrd="0" destOrd="0" parTransId="{F1ED1618-3F88-4915-9F5D-9AE256E887E0}" sibTransId="{0BD71D5E-31F0-4211-9B0B-3389A3979BB6}"/>
    <dgm:cxn modelId="{08700783-D66B-4134-9C23-DA854A244C54}" type="presOf" srcId="{D37A792F-7B17-44F0-AD89-5E804281CCC7}" destId="{6145E682-3BA3-42D7-97A2-1A4888B59D19}" srcOrd="0" destOrd="0" presId="urn:microsoft.com/office/officeart/2005/8/layout/vList2"/>
    <dgm:cxn modelId="{7C732D63-18CD-469D-A759-715CFF58F76F}" type="presParOf" srcId="{9C407ACA-4023-454B-8327-5D7027F8FBB7}" destId="{6145E682-3BA3-42D7-97A2-1A4888B59D19}" srcOrd="0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8E8BC70-B9AA-4CB4-8CCE-794389033A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18507D-A0DE-4733-88EA-CE901691AABB}">
      <dgm:prSet/>
      <dgm:spPr/>
      <dgm:t>
        <a:bodyPr/>
        <a:lstStyle/>
        <a:p>
          <a:pPr algn="r" rtl="0"/>
          <a:r>
            <a:rPr lang="ru-RU" dirty="0" smtClean="0"/>
            <a:t>Вид после обустройства остановочного комплекса</a:t>
          </a:r>
          <a:endParaRPr lang="ru-RU" dirty="0"/>
        </a:p>
      </dgm:t>
    </dgm:pt>
    <dgm:pt modelId="{C99766AD-489F-469A-A9C5-A7DF792B82C5}" type="parTrans" cxnId="{251B9857-D084-471A-91C4-9A171F717C62}">
      <dgm:prSet/>
      <dgm:spPr/>
      <dgm:t>
        <a:bodyPr/>
        <a:lstStyle/>
        <a:p>
          <a:pPr algn="r"/>
          <a:endParaRPr lang="ru-RU"/>
        </a:p>
      </dgm:t>
    </dgm:pt>
    <dgm:pt modelId="{81A1B26A-AF38-4E80-B1A2-3889CA6A8969}" type="sibTrans" cxnId="{251B9857-D084-471A-91C4-9A171F717C62}">
      <dgm:prSet/>
      <dgm:spPr/>
      <dgm:t>
        <a:bodyPr/>
        <a:lstStyle/>
        <a:p>
          <a:pPr algn="r"/>
          <a:endParaRPr lang="ru-RU"/>
        </a:p>
      </dgm:t>
    </dgm:pt>
    <dgm:pt modelId="{9C0D821A-1D03-4C33-AFC2-5F5542140B5F}" type="pres">
      <dgm:prSet presAssocID="{A8E8BC70-B9AA-4CB4-8CCE-794389033A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7EF2C3-050D-4B7D-AE6F-B7C00DC226F1}" type="pres">
      <dgm:prSet presAssocID="{5618507D-A0DE-4733-88EA-CE901691AA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8A9EDA-03DF-40B3-84C2-1D3C1A41861E}" type="presOf" srcId="{A8E8BC70-B9AA-4CB4-8CCE-794389033A48}" destId="{9C0D821A-1D03-4C33-AFC2-5F5542140B5F}" srcOrd="0" destOrd="0" presId="urn:microsoft.com/office/officeart/2005/8/layout/vList2"/>
    <dgm:cxn modelId="{251B9857-D084-471A-91C4-9A171F717C62}" srcId="{A8E8BC70-B9AA-4CB4-8CCE-794389033A48}" destId="{5618507D-A0DE-4733-88EA-CE901691AABB}" srcOrd="0" destOrd="0" parTransId="{C99766AD-489F-469A-A9C5-A7DF792B82C5}" sibTransId="{81A1B26A-AF38-4E80-B1A2-3889CA6A8969}"/>
    <dgm:cxn modelId="{8F07929F-9062-4E95-8667-0B31A28A5677}" type="presOf" srcId="{5618507D-A0DE-4733-88EA-CE901691AABB}" destId="{AB7EF2C3-050D-4B7D-AE6F-B7C00DC226F1}" srcOrd="0" destOrd="0" presId="urn:microsoft.com/office/officeart/2005/8/layout/vList2"/>
    <dgm:cxn modelId="{CAB1E4AC-B1DE-454D-B987-1AE5C5373F24}" type="presParOf" srcId="{9C0D821A-1D03-4C33-AFC2-5F5542140B5F}" destId="{AB7EF2C3-050D-4B7D-AE6F-B7C00DC226F1}" srcOrd="0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EEBAB70-6092-4666-9872-CFEB47B733D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4E2CC3-C984-470B-AE04-8D2204794A23}">
      <dgm:prSet custT="1"/>
      <dgm:spPr/>
      <dgm:t>
        <a:bodyPr/>
        <a:lstStyle/>
        <a:p>
          <a:pPr algn="r" rtl="0"/>
          <a:r>
            <a:rPr lang="ru-RU" sz="2800" dirty="0" smtClean="0"/>
            <a:t>Положительные аргументы</a:t>
          </a:r>
          <a:endParaRPr lang="ru-RU" sz="2800" dirty="0"/>
        </a:p>
      </dgm:t>
    </dgm:pt>
    <dgm:pt modelId="{41E7F61D-7694-4A75-B48B-DAEEE3A6B38A}" type="parTrans" cxnId="{04048434-FDCC-45E7-A951-F6537ED44C3F}">
      <dgm:prSet/>
      <dgm:spPr/>
      <dgm:t>
        <a:bodyPr/>
        <a:lstStyle/>
        <a:p>
          <a:endParaRPr lang="ru-RU"/>
        </a:p>
      </dgm:t>
    </dgm:pt>
    <dgm:pt modelId="{8B3CAFAE-CBFA-4161-929D-2B3F82E59C9D}" type="sibTrans" cxnId="{04048434-FDCC-45E7-A951-F6537ED44C3F}">
      <dgm:prSet/>
      <dgm:spPr/>
      <dgm:t>
        <a:bodyPr/>
        <a:lstStyle/>
        <a:p>
          <a:endParaRPr lang="ru-RU"/>
        </a:p>
      </dgm:t>
    </dgm:pt>
    <dgm:pt modelId="{20CC416C-D8F3-4768-9FBC-1327E011A5EF}" type="pres">
      <dgm:prSet presAssocID="{BEEBAB70-6092-4666-9872-CFEB47B733D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DDADDB-EBAD-4A7F-BB79-3FD109F11BD7}" type="pres">
      <dgm:prSet presAssocID="{674E2CC3-C984-470B-AE04-8D2204794A23}" presName="composite" presStyleCnt="0"/>
      <dgm:spPr/>
    </dgm:pt>
    <dgm:pt modelId="{E10F48EE-4045-4E48-880A-6D649650CF73}" type="pres">
      <dgm:prSet presAssocID="{674E2CC3-C984-470B-AE04-8D2204794A23}" presName="imgShp" presStyleLbl="fgImgPlace1" presStyleIdx="0" presStyleCnt="1"/>
      <dgm:spPr>
        <a:prstGeom prst="round2Diag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138AA9F-200D-4D4A-A0AA-80B57EBD7560}" type="pres">
      <dgm:prSet presAssocID="{674E2CC3-C984-470B-AE04-8D2204794A23}" presName="txShp" presStyleLbl="node1" presStyleIdx="0" presStyleCnt="1" custScaleX="15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B2151E-4E1B-47FD-A306-E72A6A253F2A}" type="presOf" srcId="{674E2CC3-C984-470B-AE04-8D2204794A23}" destId="{4138AA9F-200D-4D4A-A0AA-80B57EBD7560}" srcOrd="0" destOrd="0" presId="urn:microsoft.com/office/officeart/2005/8/layout/vList3"/>
    <dgm:cxn modelId="{04048434-FDCC-45E7-A951-F6537ED44C3F}" srcId="{BEEBAB70-6092-4666-9872-CFEB47B733D2}" destId="{674E2CC3-C984-470B-AE04-8D2204794A23}" srcOrd="0" destOrd="0" parTransId="{41E7F61D-7694-4A75-B48B-DAEEE3A6B38A}" sibTransId="{8B3CAFAE-CBFA-4161-929D-2B3F82E59C9D}"/>
    <dgm:cxn modelId="{F706C776-4A41-4934-865E-68C0B798CA94}" type="presOf" srcId="{BEEBAB70-6092-4666-9872-CFEB47B733D2}" destId="{20CC416C-D8F3-4768-9FBC-1327E011A5EF}" srcOrd="0" destOrd="0" presId="urn:microsoft.com/office/officeart/2005/8/layout/vList3"/>
    <dgm:cxn modelId="{19F606C6-305E-4AD3-A264-078322863929}" type="presParOf" srcId="{20CC416C-D8F3-4768-9FBC-1327E011A5EF}" destId="{CADDADDB-EBAD-4A7F-BB79-3FD109F11BD7}" srcOrd="0" destOrd="0" presId="urn:microsoft.com/office/officeart/2005/8/layout/vList3"/>
    <dgm:cxn modelId="{065C4D1D-CAE4-4034-B1EE-FD256AA6DBA4}" type="presParOf" srcId="{CADDADDB-EBAD-4A7F-BB79-3FD109F11BD7}" destId="{E10F48EE-4045-4E48-880A-6D649650CF73}" srcOrd="0" destOrd="0" presId="urn:microsoft.com/office/officeart/2005/8/layout/vList3"/>
    <dgm:cxn modelId="{244BE2A8-3C8C-404C-AAA2-33699ED8A6A0}" type="presParOf" srcId="{CADDADDB-EBAD-4A7F-BB79-3FD109F11BD7}" destId="{4138AA9F-200D-4D4A-A0AA-80B57EBD7560}" srcOrd="1" destOrd="0" presId="urn:microsoft.com/office/officeart/2005/8/layout/vList3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984358-3BA9-4355-B56C-00CAB8F71F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0E22469-B510-425A-9422-B7F4BE63A0C6}">
      <dgm:prSet/>
      <dgm:spPr/>
      <dgm:t>
        <a:bodyPr/>
        <a:lstStyle/>
        <a:p>
          <a:pPr rtl="0"/>
          <a:r>
            <a:rPr lang="ru-RU" dirty="0" smtClean="0"/>
            <a:t>Спасибо за внимание!</a:t>
          </a:r>
          <a:endParaRPr lang="ru-RU" dirty="0"/>
        </a:p>
      </dgm:t>
    </dgm:pt>
    <dgm:pt modelId="{454FC0D6-DA1F-422D-AB3A-B29710DB5215}" type="parTrans" cxnId="{23D7093B-9FB9-489D-BFA9-B5676759FB8D}">
      <dgm:prSet/>
      <dgm:spPr/>
      <dgm:t>
        <a:bodyPr/>
        <a:lstStyle/>
        <a:p>
          <a:endParaRPr lang="ru-RU"/>
        </a:p>
      </dgm:t>
    </dgm:pt>
    <dgm:pt modelId="{550D6066-A006-4C8D-8346-57184159FB8F}" type="sibTrans" cxnId="{23D7093B-9FB9-489D-BFA9-B5676759FB8D}">
      <dgm:prSet/>
      <dgm:spPr/>
      <dgm:t>
        <a:bodyPr/>
        <a:lstStyle/>
        <a:p>
          <a:endParaRPr lang="ru-RU"/>
        </a:p>
      </dgm:t>
    </dgm:pt>
    <dgm:pt modelId="{3DEAC5DB-6DE9-4E77-B4FF-10DED3E5D869}" type="pres">
      <dgm:prSet presAssocID="{F9984358-3BA9-4355-B56C-00CAB8F71F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50395C-21E7-4811-A92E-2619D9A9BA6C}" type="pres">
      <dgm:prSet presAssocID="{F0E22469-B510-425A-9422-B7F4BE63A0C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D7093B-9FB9-489D-BFA9-B5676759FB8D}" srcId="{F9984358-3BA9-4355-B56C-00CAB8F71F87}" destId="{F0E22469-B510-425A-9422-B7F4BE63A0C6}" srcOrd="0" destOrd="0" parTransId="{454FC0D6-DA1F-422D-AB3A-B29710DB5215}" sibTransId="{550D6066-A006-4C8D-8346-57184159FB8F}"/>
    <dgm:cxn modelId="{351A0549-F663-43AB-8963-69B49AE9FA3E}" type="presOf" srcId="{F9984358-3BA9-4355-B56C-00CAB8F71F87}" destId="{3DEAC5DB-6DE9-4E77-B4FF-10DED3E5D869}" srcOrd="0" destOrd="0" presId="urn:microsoft.com/office/officeart/2005/8/layout/vList2"/>
    <dgm:cxn modelId="{269554CA-3F25-430B-90EB-A663C22A41E8}" type="presOf" srcId="{F0E22469-B510-425A-9422-B7F4BE63A0C6}" destId="{7C50395C-21E7-4811-A92E-2619D9A9BA6C}" srcOrd="0" destOrd="0" presId="urn:microsoft.com/office/officeart/2005/8/layout/vList2"/>
    <dgm:cxn modelId="{4CCEA584-FC96-4B1C-A04A-BAE949085929}" type="presParOf" srcId="{3DEAC5DB-6DE9-4E77-B4FF-10DED3E5D869}" destId="{7C50395C-21E7-4811-A92E-2619D9A9BA6C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A8416-BE07-44B6-83A9-9ADE950CEDCD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97242-1FEC-4F98-9A37-F7A7FED18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8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785918" y="2643182"/>
          <a:ext cx="6157898" cy="2071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4" name="AutoShape 2" descr="https://pressaobninsk.ru/pictures/news/2017/01/avtobu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Specialist6\Desktop\avtob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14290"/>
            <a:ext cx="3357554" cy="22409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00298" y="214290"/>
          <a:ext cx="625794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Specialist6\Desktop\avtob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071670" cy="13827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28662" y="5000636"/>
            <a:ext cx="2571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Длина –   11 м.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Ширина –  6 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2000240"/>
            <a:ext cx="4286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Стоимость – 4 200,00 млн. руб.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За счет Гранта Главы РК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Срок реализации – 2021 год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C:\Users\Specialist6\Desktop\PHOTO-2021-02-01-16-57-49 (2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571612"/>
            <a:ext cx="4500594" cy="2791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Specialist6\Desktop\PHOTO-2021-02-01-16-57-49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3786190"/>
            <a:ext cx="4714908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428860" y="274638"/>
          <a:ext cx="625794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1643050"/>
            <a:ext cx="4143404" cy="5048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628" y="3071810"/>
            <a:ext cx="4143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Вид остановочного комплекса сегодня</a:t>
            </a:r>
            <a:endParaRPr lang="ru-RU" sz="2800" dirty="0"/>
          </a:p>
        </p:txBody>
      </p:sp>
      <p:pic>
        <p:nvPicPr>
          <p:cNvPr id="7" name="Picture 3" descr="C:\Users\Specialist6\Desktop\avtobu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85728"/>
            <a:ext cx="2143108" cy="143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714612" y="274638"/>
          <a:ext cx="597218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Specialist6\Desktop\avtob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2247647" cy="1500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571612"/>
            <a:ext cx="8572560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714612" y="274638"/>
          <a:ext cx="597218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Specialist6\Desktop\avtob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2247647" cy="1500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Specialist6\Desktop\¦-¦-TА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643050"/>
            <a:ext cx="8572560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71802" y="274638"/>
          <a:ext cx="561499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Specialist6\Desktop\avtob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500298" cy="16688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Specialist6\Desktop\Русинова\Общественный Совет АМР\Общест Совет 2020-2023\Протокола заседаний\Протокол №3 от 23.04.2021г\Автопавильон\вар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1928801"/>
            <a:ext cx="8072494" cy="4589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000364" y="274638"/>
          <a:ext cx="568643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C:\Users\Specialist6\Desktop\avtob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85728"/>
            <a:ext cx="2143108" cy="143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" y="1785926"/>
            <a:ext cx="9144000" cy="4988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214290"/>
          <a:ext cx="6643734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3" descr="C:\Users\Specialist6\Desktop\Русинова\Логотипы\galochk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0"/>
            <a:ext cx="2488486" cy="24288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357298"/>
            <a:ext cx="885828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Наличие остановочного комплекса в центре села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2.  Обеспечение здания  водоснабжением, 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       канализацией (обустройство туалетов, умывальников)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Установка в здании энергосберегающих ламп, </a:t>
            </a:r>
          </a:p>
          <a:p>
            <a:pPr marL="457200" indent="-457200"/>
            <a:r>
              <a:rPr lang="ru-RU" sz="2400" dirty="0" smtClean="0">
                <a:solidFill>
                  <a:srgbClr val="002060"/>
                </a:solidFill>
              </a:rPr>
              <a:t>      инфракрасных обогревателей помещений,</a:t>
            </a:r>
          </a:p>
          <a:p>
            <a:pPr marL="457200" indent="-457200"/>
            <a:r>
              <a:rPr lang="ru-RU" sz="2400" dirty="0" smtClean="0">
                <a:solidFill>
                  <a:srgbClr val="002060"/>
                </a:solidFill>
              </a:rPr>
              <a:t>      электронного табло с расписанием  движения автобусов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Создание комфортных условий для пассажиров  при ожидании рейсового автобуса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Режим работы – с 08.00 час. до 17.15 час.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Обеспечение попутного направления движения автобусов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Улучшение доступа к аптеке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Улучшение эстетического вида центра села</a:t>
            </a:r>
          </a:p>
          <a:p>
            <a:pPr marL="457200" indent="-457200">
              <a:buAutoNum type="arabicPeriod" startAt="3"/>
            </a:pPr>
            <a:r>
              <a:rPr lang="ru-RU" sz="2400" dirty="0" smtClean="0">
                <a:solidFill>
                  <a:srgbClr val="002060"/>
                </a:solidFill>
              </a:rPr>
              <a:t>Установка рекламного щита для размещения объявлений, другой информации</a:t>
            </a:r>
          </a:p>
          <a:p>
            <a:pPr marL="457200" indent="-457200">
              <a:buAutoNum type="arabicPeriod" startAt="3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3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3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 startAt="3"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00166" y="2500306"/>
          <a:ext cx="682944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143372" y="442913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rgbClr val="002060"/>
                </a:solidFill>
                <a:latin typeface="Roboto Condensed Light"/>
              </a:rPr>
              <a:t>Адрес 168060, с.Усть-Кулом, ул.Советская, 37</a:t>
            </a: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rgbClr val="002060"/>
                </a:solidFill>
                <a:latin typeface="Roboto Condensed Light"/>
              </a:rPr>
              <a:t>Телефон 8(82137) 94-508</a:t>
            </a: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rgbClr val="002060"/>
                </a:solidFill>
                <a:latin typeface="Roboto Condensed Light"/>
              </a:rPr>
              <a:t>Факс 94-691</a:t>
            </a: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rgbClr val="002060"/>
                </a:solidFill>
                <a:latin typeface="Roboto Condensed Light"/>
              </a:rPr>
              <a:t>Эл. почта: </a:t>
            </a:r>
            <a:r>
              <a:rPr lang="ru-RU" dirty="0" err="1" smtClean="0">
                <a:solidFill>
                  <a:srgbClr val="002060"/>
                </a:solidFill>
                <a:latin typeface="Roboto Condensed Light"/>
              </a:rPr>
              <a:t>adm@ust-kulom.rkomi.ru</a:t>
            </a:r>
            <a:endParaRPr lang="ru-RU" dirty="0" smtClean="0">
              <a:solidFill>
                <a:srgbClr val="002060"/>
              </a:solidFill>
              <a:latin typeface="Roboto Condensed Light"/>
            </a:endParaRP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rgbClr val="002060"/>
                </a:solidFill>
                <a:latin typeface="Roboto Condensed Light"/>
              </a:rPr>
              <a:t>Официальный сайт: </a:t>
            </a:r>
            <a:r>
              <a:rPr lang="ru-RU" dirty="0" err="1" smtClean="0">
                <a:solidFill>
                  <a:srgbClr val="002060"/>
                </a:solidFill>
                <a:latin typeface="Roboto Condensed Light"/>
              </a:rPr>
              <a:t>усть-кулом.рф</a:t>
            </a:r>
            <a:r>
              <a:rPr lang="ru-RU" dirty="0" smtClean="0">
                <a:solidFill>
                  <a:srgbClr val="002060"/>
                </a:solidFill>
                <a:latin typeface="Roboto Condensed Ligh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178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Specialist6</dc:creator>
  <cp:lastModifiedBy>Specialist6</cp:lastModifiedBy>
  <cp:revision>25</cp:revision>
  <dcterms:created xsi:type="dcterms:W3CDTF">2021-04-21T13:46:35Z</dcterms:created>
  <dcterms:modified xsi:type="dcterms:W3CDTF">2021-04-28T08:13:21Z</dcterms:modified>
</cp:coreProperties>
</file>