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handoutMasterIdLst>
    <p:handoutMasterId r:id="rId14"/>
  </p:handoutMasterIdLst>
  <p:sldIdLst>
    <p:sldId id="326" r:id="rId2"/>
    <p:sldId id="327" r:id="rId3"/>
    <p:sldId id="328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EBD7C5FB-DF4D-4BF5-AC63-30ACAC0700CA}">
          <p14:sldIdLst>
            <p14:sldId id="326"/>
            <p14:sldId id="327"/>
            <p14:sldId id="328"/>
            <p14:sldId id="335"/>
            <p14:sldId id="336"/>
            <p14:sldId id="337"/>
            <p14:sldId id="338"/>
            <p14:sldId id="339"/>
            <p14:sldId id="340"/>
            <p14:sldId id="34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542A"/>
    <a:srgbClr val="69A3FF"/>
    <a:srgbClr val="D56509"/>
    <a:srgbClr val="FCFCFC"/>
    <a:srgbClr val="00A452"/>
    <a:srgbClr val="009E4F"/>
    <a:srgbClr val="348EA6"/>
    <a:srgbClr val="50AEC8"/>
    <a:srgbClr val="3DA5C1"/>
    <a:srgbClr val="64B7C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86643" autoAdjust="0"/>
  </p:normalViewPr>
  <p:slideViewPr>
    <p:cSldViewPr>
      <p:cViewPr>
        <p:scale>
          <a:sx n="100" d="100"/>
          <a:sy n="100" d="100"/>
        </p:scale>
        <p:origin x="-63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02699BE9-EAD1-4DAF-A705-1C2F61788A9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705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705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229A3269-0C4E-4E72-A3A7-4AFD72B166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409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2E732C76-82EA-45F6-AA91-79A6E4A8FE66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001" tIns="45501" rIns="91001" bIns="4550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941E8697-8F9C-4D1B-8F32-FD3F6B96A5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5138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7E5E-C626-40BF-B6BA-1B904FFB3D2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50CF-E50F-4C4B-9117-43D02835FF0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7190-CB47-45D1-B859-EA0A857C4AB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1EF79-7CD5-4E22-BBD0-D11E7DB84A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C91-737F-4FA7-A4F7-A44770CCF0A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D8E-CEC1-4698-8A89-F55D4AF4656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F333-8A8B-4FB6-986E-FF9AC2B10B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FF2F-FAE2-43C7-8B4B-0392B0214A0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1736-5B5B-46F1-B192-46D1F89B5CD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20F8E-B8FE-4C5D-9B48-8DA2C404887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E5F1-F47B-45E9-951D-969829F9F3C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D8E9127-8A48-4913-B58E-760A232CA5B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748" y="1701750"/>
            <a:ext cx="3542083" cy="1438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2331" y="3531632"/>
            <a:ext cx="54070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8640"/>
            <a:ext cx="54070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09" y="1988840"/>
            <a:ext cx="1536477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749" y="1728812"/>
            <a:ext cx="361473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86125"/>
            <a:ext cx="719137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0909" y="3906797"/>
            <a:ext cx="1002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2CA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endParaRPr lang="ru-RU" dirty="0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455" y="3683951"/>
            <a:ext cx="10604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905" y="3635729"/>
            <a:ext cx="6526559" cy="131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77" y="5225172"/>
            <a:ext cx="61595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23" y="5231961"/>
            <a:ext cx="8139113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60037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662473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9655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12" y="1152479"/>
            <a:ext cx="634039" cy="627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57" y="852089"/>
            <a:ext cx="7906172" cy="1228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32" y="2330981"/>
            <a:ext cx="6953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57" y="2123104"/>
            <a:ext cx="8035801" cy="12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64" y="3640360"/>
            <a:ext cx="4445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56" y="3337942"/>
            <a:ext cx="7924800" cy="103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32" y="5057378"/>
            <a:ext cx="762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650" y="4581128"/>
            <a:ext cx="789463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92556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C74095-C4DC-4341-9BAB-D1DA97DD2C1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476250"/>
            <a:ext cx="6624637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3688" y="258475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Реестр национальных </a:t>
            </a:r>
            <a:r>
              <a:rPr lang="ru-RU" dirty="0" smtClean="0"/>
              <a:t>проектов, реализуемых на территории МР «</a:t>
            </a:r>
            <a:r>
              <a:rPr lang="ru-RU" dirty="0" err="1" smtClean="0"/>
              <a:t>Усть-Куломский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88" y="1072009"/>
            <a:ext cx="7847013" cy="62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39131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46339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80928"/>
            <a:ext cx="53038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01008"/>
            <a:ext cx="53403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589240"/>
            <a:ext cx="42735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221088"/>
            <a:ext cx="42306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869160"/>
            <a:ext cx="54435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36665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424936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04233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41682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01357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91276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85058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7488831" cy="381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08245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832892" cy="3959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00808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196B5-E593-4471-AB48-DA986D91F8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34" y="2132856"/>
            <a:ext cx="818427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93543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7085</TotalTime>
  <Words>27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Копосова Анна Сергеевна</dc:creator>
  <cp:lastModifiedBy>Specialist6</cp:lastModifiedBy>
  <cp:revision>331</cp:revision>
  <cp:lastPrinted>2018-08-10T05:40:43Z</cp:lastPrinted>
  <dcterms:created xsi:type="dcterms:W3CDTF">2018-04-02T14:48:14Z</dcterms:created>
  <dcterms:modified xsi:type="dcterms:W3CDTF">2019-05-20T13:54:32Z</dcterms:modified>
</cp:coreProperties>
</file>