
<file path=[Content_Types].xml><?xml version="1.0" encoding="utf-8"?>
<Types xmlns="http://schemas.openxmlformats.org/package/2006/content-types">
  <Default Extension="tmp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6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7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4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23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4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45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36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6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50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77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00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75C22-5DB9-4257-93F9-A6A3C09492E1}" type="datetimeFigureOut">
              <a:rPr lang="ru-RU" smtClean="0"/>
              <a:t>08.08.2019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C12D0-92B8-4F6E-97C2-07886F821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5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340768"/>
            <a:ext cx="741682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0" dirty="0" smtClean="0">
              <a:solidFill>
                <a:srgbClr val="FF0000"/>
              </a:solidFill>
              <a:effectLst/>
              <a:latin typeface="Arial Black" pitchFamily="34" charset="0"/>
            </a:endParaRPr>
          </a:p>
          <a:p>
            <a:pPr algn="ctr"/>
            <a:r>
              <a:rPr lang="ru-RU" sz="3200" b="1" i="0" dirty="0" smtClean="0">
                <a:solidFill>
                  <a:srgbClr val="00B0F0"/>
                </a:solidFill>
                <a:effectLst/>
                <a:latin typeface="Arial Black" pitchFamily="34" charset="0"/>
              </a:rPr>
              <a:t>ВВЕДЕНИЕ НОВЫХ И СОВЕРШЕНСТВОВАНИЕ УЖЕ ДЕЙСТВУЮЩИХ ВЫПЛАТ И ПОСОБИЙ СЕМЬЯМ С ДЕТЬМИ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С 01.01.2020 ГОДА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40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48883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920880" cy="58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72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908719"/>
            <a:ext cx="7560840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Arial"/>
              </a:rPr>
              <a:t>ПОСОБИЕ НА ПРОЕЗД ШКОЛЬНИКАМ</a:t>
            </a:r>
            <a:endParaRPr lang="ru-RU" sz="2500" dirty="0" smtClean="0">
              <a:latin typeface="Arial Black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solidFill>
                  <a:srgbClr val="FF0000"/>
                </a:solidFill>
                <a:effectLst/>
                <a:latin typeface="Arial Black" pitchFamily="34" charset="0"/>
                <a:ea typeface="Calibri"/>
                <a:cs typeface="Arial"/>
              </a:rPr>
              <a:t> ИЗ МНОГОДЕТНЫХ СЕМЕЙ</a:t>
            </a:r>
            <a:endParaRPr lang="ru-RU" sz="2500" dirty="0">
              <a:latin typeface="Arial Black" pitchFamily="34" charset="0"/>
              <a:ea typeface="Calibri"/>
              <a:cs typeface="Times New Roman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741682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0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77686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42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632848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79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2108639"/>
            <a:ext cx="7560840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500" b="1" dirty="0" smtClean="0">
                <a:solidFill>
                  <a:srgbClr val="002060"/>
                </a:solidFill>
                <a:effectLst/>
                <a:latin typeface="Arial Narrow"/>
                <a:ea typeface="Calibri"/>
                <a:cs typeface="Arial"/>
              </a:rPr>
              <a:t>Продление </a:t>
            </a:r>
            <a:r>
              <a:rPr lang="ru-RU" sz="2500" b="1" dirty="0" smtClean="0">
                <a:solidFill>
                  <a:srgbClr val="FF0000"/>
                </a:solidFill>
                <a:effectLst/>
                <a:latin typeface="Arial Narrow"/>
                <a:ea typeface="Calibri"/>
                <a:cs typeface="Arial"/>
              </a:rPr>
              <a:t>до конца 2024 года </a:t>
            </a:r>
            <a:r>
              <a:rPr lang="ru-RU" sz="2500" b="1" dirty="0" smtClean="0">
                <a:solidFill>
                  <a:srgbClr val="002060"/>
                </a:solidFill>
                <a:effectLst/>
                <a:latin typeface="Arial Narrow"/>
                <a:ea typeface="Calibri"/>
                <a:cs typeface="Arial"/>
              </a:rPr>
              <a:t>республиканской ежемесячной компенсационной выплаты одиноким неработающим трудоспособным родителям или опекунам, которые ухаживают за несовершеннолетним ребенком с инвалидностью.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500" b="1" dirty="0" smtClean="0">
                <a:solidFill>
                  <a:srgbClr val="002060"/>
                </a:solidFill>
                <a:effectLst/>
                <a:latin typeface="Arial Narrow"/>
                <a:ea typeface="Calibri"/>
                <a:cs typeface="Arial"/>
              </a:rPr>
              <a:t>Размер  выплаты - </a:t>
            </a:r>
            <a:r>
              <a:rPr lang="ru-RU" sz="2500" b="1" dirty="0" smtClean="0">
                <a:solidFill>
                  <a:srgbClr val="FF0000"/>
                </a:solidFill>
                <a:effectLst/>
                <a:latin typeface="Arial Narrow"/>
                <a:ea typeface="Calibri"/>
                <a:cs typeface="Arial"/>
              </a:rPr>
              <a:t>3000 рублей.</a:t>
            </a:r>
            <a:endParaRPr lang="ru-RU" sz="25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114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916832"/>
            <a:ext cx="68407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7030A0"/>
                </a:solidFill>
                <a:latin typeface="Arial Narrow" pitchFamily="34" charset="0"/>
              </a:rPr>
              <a:t>СПАСИБО </a:t>
            </a:r>
          </a:p>
          <a:p>
            <a:pPr algn="ctr"/>
            <a:r>
              <a:rPr lang="ru-RU" sz="5500" b="1" dirty="0" smtClean="0">
                <a:solidFill>
                  <a:srgbClr val="7030A0"/>
                </a:solidFill>
                <a:latin typeface="Arial Narrow" pitchFamily="34" charset="0"/>
              </a:rPr>
              <a:t>ЗА ВНИМАНИЕ</a:t>
            </a:r>
            <a:endParaRPr lang="ru-RU" sz="55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85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2019-08-08T08:14:12Z</dcterms:created>
  <dcterms:modified xsi:type="dcterms:W3CDTF">2019-08-08T08:50:25Z</dcterms:modified>
</cp:coreProperties>
</file>