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63" r:id="rId4"/>
    <p:sldId id="264" r:id="rId5"/>
    <p:sldId id="265" r:id="rId6"/>
    <p:sldId id="270" r:id="rId7"/>
    <p:sldId id="260" r:id="rId8"/>
    <p:sldId id="261" r:id="rId9"/>
    <p:sldId id="262" r:id="rId10"/>
    <p:sldId id="266" r:id="rId11"/>
    <p:sldId id="269" r:id="rId12"/>
    <p:sldId id="268" r:id="rId13"/>
    <p:sldId id="267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13.08.2019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13.08.2019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13.08.2019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13.08.2019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13.08.2019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13.08.2019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13.08.2019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13.08.2019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13.08.2019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13.08.2019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13.08.2019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13.08.2019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47784" y="2204864"/>
            <a:ext cx="824843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Arial" pitchFamily="34" charset="0"/>
                <a:cs typeface="Arial" pitchFamily="34" charset="0"/>
              </a:rPr>
              <a:t>О ходе выполнения мероприятий регионального проекта «Современная школа», направленных на создание Центров цифрового и гуманитарного профилей «Точка роста»  на территории МО МР «Усть-Куломский»    </a:t>
            </a:r>
          </a:p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 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0" y="404664"/>
            <a:ext cx="7667328" cy="666882"/>
          </a:xfrm>
          <a:prstGeom prst="rect">
            <a:avLst/>
          </a:prstGeom>
          <a:gradFill flip="none" rotWithShape="1">
            <a:gsLst>
              <a:gs pos="33000">
                <a:srgbClr val="1170FF"/>
              </a:gs>
              <a:gs pos="100000">
                <a:srgbClr val="006699"/>
              </a:gs>
            </a:gsLst>
            <a:lin ang="42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 descr="D:\Обрезков_ВА\САЙТ NEW\герб\бол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285728"/>
            <a:ext cx="1143008" cy="1419255"/>
          </a:xfrm>
          <a:prstGeom prst="rect">
            <a:avLst/>
          </a:prstGeom>
          <a:noFill/>
        </p:spPr>
      </p:pic>
      <p:pic>
        <p:nvPicPr>
          <p:cNvPr id="11" name="Picture 2" descr="D:\Обрезков_ВА\ШАБЛОНЫ ФОТОШОП\Без имени-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flipV="1">
            <a:off x="-1" y="6715148"/>
            <a:ext cx="9144001" cy="141652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367224" y="5702874"/>
            <a:ext cx="34269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Оксана Васильевна Лебедева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57158" y="5988626"/>
            <a:ext cx="83582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Начальник Управления образования администрации МР «</a:t>
            </a:r>
            <a:r>
              <a:rPr lang="ru-RU" dirty="0" err="1" smtClean="0">
                <a:latin typeface="Arial" panose="020B0604020202020204" pitchFamily="34" charset="0"/>
                <a:cs typeface="Arial" panose="020B0604020202020204" pitchFamily="34" charset="0"/>
              </a:rPr>
              <a:t>Усть-Куломский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» 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7557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57059-B710-49BA-AEF5-9ED98579FAFB}" type="slidenum">
              <a:rPr lang="ru-RU" smtClean="0"/>
              <a:pPr/>
              <a:t>10</a:t>
            </a:fld>
            <a:endParaRPr lang="ru-RU"/>
          </a:p>
        </p:txBody>
      </p:sp>
      <p:pic>
        <p:nvPicPr>
          <p:cNvPr id="10" name="Picture 2" descr="D:\Обрезков_ВА\ШАБЛОНЫ ФОТОШОП\Без имени-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flipV="1">
            <a:off x="-1" y="6715148"/>
            <a:ext cx="9144001" cy="141652"/>
          </a:xfrm>
          <a:prstGeom prst="rect">
            <a:avLst/>
          </a:prstGeom>
          <a:noFill/>
        </p:spPr>
      </p:pic>
      <p:sp>
        <p:nvSpPr>
          <p:cNvPr id="24" name="Прямоугольник 23"/>
          <p:cNvSpPr/>
          <p:nvPr/>
        </p:nvSpPr>
        <p:spPr>
          <a:xfrm>
            <a:off x="0" y="116632"/>
            <a:ext cx="7667328" cy="666882"/>
          </a:xfrm>
          <a:prstGeom prst="rect">
            <a:avLst/>
          </a:prstGeom>
          <a:gradFill flip="none" rotWithShape="1">
            <a:gsLst>
              <a:gs pos="33000">
                <a:srgbClr val="1170FF"/>
              </a:gs>
              <a:gs pos="100000">
                <a:srgbClr val="006699"/>
              </a:gs>
            </a:gsLst>
            <a:lin ang="42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60363"/>
            <a:r>
              <a:rPr lang="ru-RU" sz="2400" dirty="0" smtClean="0">
                <a:latin typeface="Arial Black" pitchFamily="34" charset="0"/>
              </a:rPr>
              <a:t>Информационное освещение Центра</a:t>
            </a:r>
            <a:endParaRPr lang="ru-RU" sz="2400" dirty="0">
              <a:latin typeface="Arial Black" pitchFamily="34" charset="0"/>
            </a:endParaRPr>
          </a:p>
        </p:txBody>
      </p:sp>
      <p:pic>
        <p:nvPicPr>
          <p:cNvPr id="1026" name="Picture 2" descr="C:\Users\kholopov\Pictures\Снимок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357313"/>
            <a:ext cx="8136904" cy="50960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53054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57059-B710-49BA-AEF5-9ED98579FAFB}" type="slidenum">
              <a:rPr lang="ru-RU" smtClean="0"/>
              <a:pPr/>
              <a:t>11</a:t>
            </a:fld>
            <a:endParaRPr lang="ru-RU"/>
          </a:p>
        </p:txBody>
      </p:sp>
      <p:pic>
        <p:nvPicPr>
          <p:cNvPr id="10" name="Picture 2" descr="D:\Обрезков_ВА\ШАБЛОНЫ ФОТОШОП\Без имени-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flipV="1">
            <a:off x="-1" y="6715148"/>
            <a:ext cx="9144001" cy="141652"/>
          </a:xfrm>
          <a:prstGeom prst="rect">
            <a:avLst/>
          </a:prstGeom>
          <a:noFill/>
        </p:spPr>
      </p:pic>
      <p:sp>
        <p:nvSpPr>
          <p:cNvPr id="24" name="Прямоугольник 23"/>
          <p:cNvSpPr/>
          <p:nvPr/>
        </p:nvSpPr>
        <p:spPr>
          <a:xfrm>
            <a:off x="0" y="116632"/>
            <a:ext cx="7667328" cy="666882"/>
          </a:xfrm>
          <a:prstGeom prst="rect">
            <a:avLst/>
          </a:prstGeom>
          <a:gradFill flip="none" rotWithShape="1">
            <a:gsLst>
              <a:gs pos="33000">
                <a:srgbClr val="1170FF"/>
              </a:gs>
              <a:gs pos="100000">
                <a:srgbClr val="006699"/>
              </a:gs>
            </a:gsLst>
            <a:lin ang="42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60363"/>
            <a:r>
              <a:rPr lang="ru-RU" sz="2400" dirty="0" smtClean="0">
                <a:latin typeface="Arial Black" pitchFamily="34" charset="0"/>
              </a:rPr>
              <a:t>Информационное освещение Центра</a:t>
            </a:r>
            <a:endParaRPr lang="ru-RU" sz="2400" dirty="0">
              <a:latin typeface="Arial Black" pitchFamily="34" charset="0"/>
            </a:endParaRPr>
          </a:p>
        </p:txBody>
      </p:sp>
      <p:pic>
        <p:nvPicPr>
          <p:cNvPr id="2050" name="Picture 2" descr="C:\Users\kholopov\Pictures\Снимок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909638"/>
            <a:ext cx="8424936" cy="58055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28927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57059-B710-49BA-AEF5-9ED98579FAFB}" type="slidenum">
              <a:rPr lang="ru-RU" smtClean="0"/>
              <a:pPr/>
              <a:t>12</a:t>
            </a:fld>
            <a:endParaRPr lang="ru-RU"/>
          </a:p>
        </p:txBody>
      </p:sp>
      <p:pic>
        <p:nvPicPr>
          <p:cNvPr id="10" name="Picture 2" descr="D:\Обрезков_ВА\ШАБЛОНЫ ФОТОШОП\Без имени-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flipV="1">
            <a:off x="-1" y="6715148"/>
            <a:ext cx="9144001" cy="141652"/>
          </a:xfrm>
          <a:prstGeom prst="rect">
            <a:avLst/>
          </a:prstGeom>
          <a:noFill/>
        </p:spPr>
      </p:pic>
      <p:grpSp>
        <p:nvGrpSpPr>
          <p:cNvPr id="23" name="Группа 22"/>
          <p:cNvGrpSpPr/>
          <p:nvPr/>
        </p:nvGrpSpPr>
        <p:grpSpPr>
          <a:xfrm>
            <a:off x="791380" y="1526098"/>
            <a:ext cx="7597044" cy="4192555"/>
            <a:chOff x="841027" y="1634454"/>
            <a:chExt cx="6874244" cy="3141899"/>
          </a:xfrm>
        </p:grpSpPr>
        <p:sp>
          <p:nvSpPr>
            <p:cNvPr id="8" name="TextBox 7"/>
            <p:cNvSpPr txBox="1"/>
            <p:nvPr/>
          </p:nvSpPr>
          <p:spPr>
            <a:xfrm>
              <a:off x="841027" y="2525467"/>
              <a:ext cx="2248097" cy="576619"/>
            </a:xfrm>
            <a:prstGeom prst="rect">
              <a:avLst/>
            </a:prstGeom>
            <a:solidFill>
              <a:srgbClr val="00B050"/>
            </a:solidFill>
          </p:spPr>
          <p:txBody>
            <a:bodyPr wrap="square" rtlCol="0">
              <a:spAutoFit/>
            </a:bodyPr>
            <a:lstStyle/>
            <a:p>
              <a:pPr marL="1588" algn="ctr"/>
              <a:r>
                <a:rPr lang="ru-RU" sz="2200" dirty="0" smtClean="0">
                  <a:solidFill>
                    <a:schemeClr val="bg1"/>
                  </a:solidFill>
                  <a:latin typeface="Arial Black" pitchFamily="34" charset="0"/>
                  <a:cs typeface="Arial" pitchFamily="34" charset="0"/>
                </a:rPr>
                <a:t>2 сентября 2019 г.</a:t>
              </a:r>
              <a:endParaRPr lang="ru-RU" sz="2400" dirty="0">
                <a:solidFill>
                  <a:schemeClr val="bg1"/>
                </a:solidFill>
                <a:latin typeface="Arial Black" pitchFamily="34" charset="0"/>
                <a:cs typeface="Arial" pitchFamily="34" charset="0"/>
              </a:endParaRPr>
            </a:p>
          </p:txBody>
        </p:sp>
        <p:sp>
          <p:nvSpPr>
            <p:cNvPr id="11" name="Прямоугольник 10"/>
            <p:cNvSpPr/>
            <p:nvPr/>
          </p:nvSpPr>
          <p:spPr>
            <a:xfrm>
              <a:off x="2702050" y="3102084"/>
              <a:ext cx="387075" cy="1674269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Пятиугольник 16"/>
            <p:cNvSpPr/>
            <p:nvPr/>
          </p:nvSpPr>
          <p:spPr>
            <a:xfrm flipH="1">
              <a:off x="3235388" y="1634454"/>
              <a:ext cx="4429156" cy="640683"/>
            </a:xfrm>
            <a:prstGeom prst="homePlate">
              <a:avLst/>
            </a:prstGeom>
            <a:solidFill>
              <a:srgbClr val="0000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000" dirty="0" smtClean="0">
                  <a:latin typeface="Arial Black" pitchFamily="34" charset="0"/>
                  <a:cs typeface="Arial" pitchFamily="34" charset="0"/>
                </a:rPr>
                <a:t>МБОУ «СОШ» с. Усть-Кулом</a:t>
              </a:r>
            </a:p>
            <a:p>
              <a:pPr algn="ctr"/>
              <a:r>
                <a:rPr lang="ru-RU" sz="2000" dirty="0" smtClean="0">
                  <a:latin typeface="Arial Black" pitchFamily="34" charset="0"/>
                  <a:cs typeface="Arial" pitchFamily="34" charset="0"/>
                </a:rPr>
                <a:t>28 августа 2019 г.</a:t>
              </a:r>
              <a:endParaRPr lang="ru-RU" sz="2000" dirty="0">
                <a:latin typeface="Arial Black" pitchFamily="34" charset="0"/>
                <a:cs typeface="Arial" pitchFamily="34" charset="0"/>
              </a:endParaRPr>
            </a:p>
          </p:txBody>
        </p:sp>
        <p:sp>
          <p:nvSpPr>
            <p:cNvPr id="19" name="Пятиугольник 18"/>
            <p:cNvSpPr/>
            <p:nvPr/>
          </p:nvSpPr>
          <p:spPr>
            <a:xfrm flipH="1">
              <a:off x="3286115" y="3273653"/>
              <a:ext cx="4429156" cy="580525"/>
            </a:xfrm>
            <a:prstGeom prst="homePlate">
              <a:avLst/>
            </a:prstGeom>
            <a:solidFill>
              <a:srgbClr val="0000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000" dirty="0" smtClean="0">
                  <a:latin typeface="Arial Black" pitchFamily="34" charset="0"/>
                  <a:cs typeface="Arial" pitchFamily="34" charset="0"/>
                </a:rPr>
                <a:t>МБОУ «СОШ» с. Пожег</a:t>
              </a:r>
            </a:p>
            <a:p>
              <a:pPr algn="ctr"/>
              <a:r>
                <a:rPr lang="ru-RU" sz="2000" dirty="0" smtClean="0">
                  <a:latin typeface="Arial" pitchFamily="34" charset="0"/>
                  <a:cs typeface="Arial" pitchFamily="34" charset="0"/>
                </a:rPr>
                <a:t> </a:t>
              </a:r>
              <a:endParaRPr lang="ru-RU" sz="20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" name="Пятиугольник 20"/>
            <p:cNvSpPr/>
            <p:nvPr/>
          </p:nvSpPr>
          <p:spPr>
            <a:xfrm flipH="1">
              <a:off x="3267435" y="4019576"/>
              <a:ext cx="4429156" cy="695308"/>
            </a:xfrm>
            <a:prstGeom prst="homePlate">
              <a:avLst/>
            </a:prstGeom>
            <a:solidFill>
              <a:srgbClr val="0000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r>
                <a:rPr lang="ru-RU" sz="2000" dirty="0" smtClean="0">
                  <a:latin typeface="Arial Black" pitchFamily="34" charset="0"/>
                  <a:cs typeface="Arial" pitchFamily="34" charset="0"/>
                </a:rPr>
                <a:t>МОУ «СОШ имени </a:t>
              </a:r>
              <a:r>
                <a:rPr lang="ru-RU" sz="2000" dirty="0" err="1" smtClean="0">
                  <a:latin typeface="Arial Black" pitchFamily="34" charset="0"/>
                  <a:cs typeface="Arial" pitchFamily="34" charset="0"/>
                </a:rPr>
                <a:t>Р.Г.Карманова</a:t>
              </a:r>
              <a:r>
                <a:rPr lang="ru-RU" sz="2000" dirty="0" smtClean="0">
                  <a:latin typeface="Arial Black" pitchFamily="34" charset="0"/>
                  <a:cs typeface="Arial" pitchFamily="34" charset="0"/>
                </a:rPr>
                <a:t>» с. Усть-Нем  </a:t>
              </a:r>
              <a:endParaRPr lang="ru-RU" sz="2000" dirty="0">
                <a:latin typeface="Arial Black" pitchFamily="34" charset="0"/>
                <a:cs typeface="Arial" pitchFamily="34" charset="0"/>
              </a:endParaRPr>
            </a:p>
          </p:txBody>
        </p:sp>
      </p:grpSp>
      <p:sp>
        <p:nvSpPr>
          <p:cNvPr id="16" name="Пятиугольник 15"/>
          <p:cNvSpPr/>
          <p:nvPr/>
        </p:nvSpPr>
        <p:spPr>
          <a:xfrm flipH="1">
            <a:off x="3407181" y="2852936"/>
            <a:ext cx="4940816" cy="701698"/>
          </a:xfrm>
          <a:prstGeom prst="homePlate">
            <a:avLst/>
          </a:prstGeom>
          <a:solidFill>
            <a:srgbClr val="0000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atin typeface="Arial Black" pitchFamily="34" charset="0"/>
                <a:cs typeface="Arial" pitchFamily="34" charset="0"/>
              </a:rPr>
              <a:t>МОУ «</a:t>
            </a:r>
            <a:r>
              <a:rPr lang="ru-RU" sz="2000" dirty="0" err="1" smtClean="0">
                <a:latin typeface="Arial Black" pitchFamily="34" charset="0"/>
                <a:cs typeface="Arial" pitchFamily="34" charset="0"/>
              </a:rPr>
              <a:t>Зимстанская</a:t>
            </a:r>
            <a:r>
              <a:rPr lang="ru-RU" sz="2000" dirty="0" smtClean="0">
                <a:latin typeface="Arial Black" pitchFamily="34" charset="0"/>
                <a:cs typeface="Arial" pitchFamily="34" charset="0"/>
              </a:rPr>
              <a:t> СОШ»</a:t>
            </a:r>
          </a:p>
          <a:p>
            <a:pPr algn="ctr"/>
            <a:r>
              <a:rPr lang="ru-RU" sz="2000" dirty="0" smtClean="0">
                <a:latin typeface="Arial" pitchFamily="34" charset="0"/>
                <a:cs typeface="Arial" pitchFamily="34" charset="0"/>
              </a:rPr>
              <a:t> </a:t>
            </a:r>
            <a:endParaRPr lang="ru-RU" sz="2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0" y="268069"/>
            <a:ext cx="7667328" cy="666882"/>
          </a:xfrm>
          <a:prstGeom prst="rect">
            <a:avLst/>
          </a:prstGeom>
          <a:gradFill flip="none" rotWithShape="1">
            <a:gsLst>
              <a:gs pos="33000">
                <a:srgbClr val="1170FF"/>
              </a:gs>
              <a:gs pos="100000">
                <a:srgbClr val="006699"/>
              </a:gs>
            </a:gsLst>
            <a:lin ang="42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60363"/>
            <a:r>
              <a:rPr lang="ru-RU" sz="2400" dirty="0" smtClean="0">
                <a:latin typeface="Arial Black" pitchFamily="34" charset="0"/>
              </a:rPr>
              <a:t>Торжественное открытие Центра</a:t>
            </a:r>
            <a:endParaRPr lang="ru-RU" sz="2400" dirty="0"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36580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57158" y="2928934"/>
            <a:ext cx="6559809" cy="35394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>Управление образования </a:t>
            </a:r>
          </a:p>
          <a:p>
            <a:r>
              <a:rPr 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>администрации МР«</a:t>
            </a:r>
            <a:r>
              <a:rPr lang="ru-RU" sz="2400" b="1" dirty="0" err="1">
                <a:latin typeface="Arial" panose="020B0604020202020204" pitchFamily="34" charset="0"/>
                <a:cs typeface="Arial" panose="020B0604020202020204" pitchFamily="34" charset="0"/>
              </a:rPr>
              <a:t>Усть-Куломский</a:t>
            </a:r>
            <a:r>
              <a:rPr 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>»</a:t>
            </a:r>
          </a:p>
          <a:p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ru-RU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ru-RU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Начальник управления</a:t>
            </a:r>
          </a:p>
          <a:p>
            <a:r>
              <a:rPr lang="ru-RU" dirty="0">
                <a:latin typeface="Arial Black" pitchFamily="34" charset="0"/>
                <a:cs typeface="Arial" panose="020B0604020202020204" pitchFamily="34" charset="0"/>
              </a:rPr>
              <a:t>Оксана Васильевна Лебедева</a:t>
            </a:r>
            <a:endParaRPr lang="en-US" dirty="0">
              <a:latin typeface="Arial Black" pitchFamily="34" charset="0"/>
              <a:cs typeface="Arial" panose="020B0604020202020204" pitchFamily="34" charset="0"/>
            </a:endParaRPr>
          </a:p>
          <a:p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Адрес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>
                <a:latin typeface="Arial Black" pitchFamily="34" charset="0"/>
              </a:rPr>
              <a:t>168060, с.Усть-Кулом, ул.Набережная, д.30</a:t>
            </a:r>
            <a:endParaRPr lang="ru-RU" dirty="0">
              <a:latin typeface="Arial Black" pitchFamily="34" charset="0"/>
              <a:cs typeface="Arial" panose="020B0604020202020204" pitchFamily="34" charset="0"/>
            </a:endParaRPr>
          </a:p>
          <a:p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Телефон </a:t>
            </a:r>
            <a:r>
              <a:rPr lang="ru-RU" dirty="0">
                <a:latin typeface="Arial Black" pitchFamily="34" charset="0"/>
                <a:cs typeface="Arial" panose="020B0604020202020204" pitchFamily="34" charset="0"/>
              </a:rPr>
              <a:t>(82137) </a:t>
            </a:r>
            <a:r>
              <a:rPr lang="ru-RU" dirty="0" smtClean="0">
                <a:latin typeface="Arial Black" pitchFamily="34" charset="0"/>
                <a:cs typeface="Arial" panose="020B0604020202020204" pitchFamily="34" charset="0"/>
              </a:rPr>
              <a:t>94-030</a:t>
            </a:r>
            <a:endParaRPr lang="ru-RU" dirty="0">
              <a:latin typeface="Arial Black" pitchFamily="34" charset="0"/>
              <a:cs typeface="Arial" panose="020B0604020202020204" pitchFamily="34" charset="0"/>
            </a:endParaRPr>
          </a:p>
          <a:p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Факс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>
                <a:latin typeface="Arial Black" pitchFamily="34" charset="0"/>
                <a:cs typeface="Arial" panose="020B0604020202020204" pitchFamily="34" charset="0"/>
              </a:rPr>
              <a:t>94-217</a:t>
            </a:r>
          </a:p>
          <a:p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Эл. почта </a:t>
            </a:r>
            <a:r>
              <a:rPr lang="en-US" dirty="0">
                <a:latin typeface="Arial Black" pitchFamily="34" charset="0"/>
              </a:rPr>
              <a:t>ust-kulom_ruo@mail.ru</a:t>
            </a:r>
            <a:endParaRPr lang="ru-RU" dirty="0">
              <a:latin typeface="Arial Black" pitchFamily="34" charset="0"/>
              <a:cs typeface="Arial" pitchFamily="34" charset="0"/>
            </a:endParaRPr>
          </a:p>
          <a:p>
            <a:r>
              <a:rPr lang="ru-RU" dirty="0">
                <a:latin typeface="Arial" pitchFamily="34" charset="0"/>
                <a:cs typeface="Arial" pitchFamily="34" charset="0"/>
              </a:rPr>
              <a:t>Официальный сайт </a:t>
            </a:r>
            <a:r>
              <a:rPr lang="en-US" dirty="0">
                <a:latin typeface="Arial Black" pitchFamily="34" charset="0"/>
                <a:cs typeface="Arial" pitchFamily="34" charset="0"/>
              </a:rPr>
              <a:t>ruoust-kulom.ucoz.ru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57059-B710-49BA-AEF5-9ED98579FAFB}" type="slidenum">
              <a:rPr lang="ru-RU" smtClean="0"/>
              <a:pPr/>
              <a:t>13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0" y="404664"/>
            <a:ext cx="7667328" cy="666882"/>
          </a:xfrm>
          <a:prstGeom prst="rect">
            <a:avLst/>
          </a:prstGeom>
          <a:gradFill flip="none" rotWithShape="1">
            <a:gsLst>
              <a:gs pos="33000">
                <a:srgbClr val="1170FF"/>
              </a:gs>
              <a:gs pos="100000">
                <a:srgbClr val="006699"/>
              </a:gs>
            </a:gsLst>
            <a:lin ang="42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Picture 2" descr="D:\Обрезков_ВА\САЙТ NEW\герб\бол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16632"/>
            <a:ext cx="1143008" cy="141925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539710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57059-B710-49BA-AEF5-9ED98579FAFB}" type="slidenum">
              <a:rPr lang="ru-RU" smtClean="0"/>
              <a:pPr/>
              <a:t>2</a:t>
            </a:fld>
            <a:endParaRPr lang="ru-RU"/>
          </a:p>
        </p:txBody>
      </p:sp>
      <p:pic>
        <p:nvPicPr>
          <p:cNvPr id="10" name="Picture 2" descr="D:\Обрезков_ВА\ШАБЛОНЫ ФОТОШОП\Без имени-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flipV="1">
            <a:off x="-1" y="6715148"/>
            <a:ext cx="9144001" cy="141652"/>
          </a:xfrm>
          <a:prstGeom prst="rect">
            <a:avLst/>
          </a:prstGeom>
          <a:noFill/>
        </p:spPr>
      </p:pic>
      <p:grpSp>
        <p:nvGrpSpPr>
          <p:cNvPr id="23" name="Группа 22"/>
          <p:cNvGrpSpPr/>
          <p:nvPr/>
        </p:nvGrpSpPr>
        <p:grpSpPr>
          <a:xfrm>
            <a:off x="809280" y="1659568"/>
            <a:ext cx="7579144" cy="4289712"/>
            <a:chOff x="857224" y="1500174"/>
            <a:chExt cx="6858047" cy="3214710"/>
          </a:xfrm>
        </p:grpSpPr>
        <p:sp>
          <p:nvSpPr>
            <p:cNvPr id="8" name="TextBox 7"/>
            <p:cNvSpPr txBox="1"/>
            <p:nvPr/>
          </p:nvSpPr>
          <p:spPr>
            <a:xfrm>
              <a:off x="857224" y="1500174"/>
              <a:ext cx="1857388" cy="430887"/>
            </a:xfrm>
            <a:prstGeom prst="rect">
              <a:avLst/>
            </a:prstGeom>
            <a:solidFill>
              <a:srgbClr val="00B050"/>
            </a:solidFill>
          </p:spPr>
          <p:txBody>
            <a:bodyPr wrap="square" rtlCol="0">
              <a:spAutoFit/>
            </a:bodyPr>
            <a:lstStyle/>
            <a:p>
              <a:pPr marL="1588" algn="ctr"/>
              <a:r>
                <a:rPr lang="ru-RU" sz="2200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Всего</a:t>
              </a:r>
              <a:r>
                <a:rPr lang="ru-RU" sz="2200" dirty="0">
                  <a:solidFill>
                    <a:schemeClr val="bg1"/>
                  </a:solidFill>
                  <a:latin typeface="Arial Black" pitchFamily="34" charset="0"/>
                  <a:cs typeface="Arial" pitchFamily="34" charset="0"/>
                </a:rPr>
                <a:t> </a:t>
              </a:r>
              <a:r>
                <a:rPr lang="ru-RU" sz="2200" dirty="0" smtClean="0">
                  <a:solidFill>
                    <a:schemeClr val="bg1"/>
                  </a:solidFill>
                  <a:latin typeface="Arial Black" pitchFamily="34" charset="0"/>
                  <a:cs typeface="Arial" pitchFamily="34" charset="0"/>
                </a:rPr>
                <a:t>4</a:t>
              </a:r>
              <a:endParaRPr lang="ru-RU" sz="2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" name="Прямоугольник 10"/>
            <p:cNvSpPr/>
            <p:nvPr/>
          </p:nvSpPr>
          <p:spPr>
            <a:xfrm>
              <a:off x="2571736" y="1857364"/>
              <a:ext cx="142876" cy="2857520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Пятиугольник 16"/>
            <p:cNvSpPr/>
            <p:nvPr/>
          </p:nvSpPr>
          <p:spPr>
            <a:xfrm flipH="1">
              <a:off x="3235388" y="1634454"/>
              <a:ext cx="4429156" cy="640683"/>
            </a:xfrm>
            <a:prstGeom prst="homePlate">
              <a:avLst/>
            </a:prstGeom>
            <a:solidFill>
              <a:srgbClr val="0000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000" dirty="0" smtClean="0">
                  <a:latin typeface="Arial" pitchFamily="34" charset="0"/>
                  <a:cs typeface="Arial" pitchFamily="34" charset="0"/>
                </a:rPr>
                <a:t>МБОУ «СОШ» с. Усть-Кулом</a:t>
              </a:r>
            </a:p>
            <a:p>
              <a:pPr algn="ctr"/>
              <a:r>
                <a:rPr lang="ru-RU" sz="2000" dirty="0" smtClean="0">
                  <a:latin typeface="Arial" pitchFamily="34" charset="0"/>
                  <a:cs typeface="Arial" pitchFamily="34" charset="0"/>
                </a:rPr>
                <a:t>(идут ремонтные работы)</a:t>
              </a:r>
              <a:endParaRPr lang="ru-RU" sz="20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" name="Пятиугольник 18"/>
            <p:cNvSpPr/>
            <p:nvPr/>
          </p:nvSpPr>
          <p:spPr>
            <a:xfrm flipH="1">
              <a:off x="3286115" y="3273653"/>
              <a:ext cx="4429156" cy="580525"/>
            </a:xfrm>
            <a:prstGeom prst="homePlate">
              <a:avLst/>
            </a:prstGeom>
            <a:solidFill>
              <a:srgbClr val="0000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000" dirty="0" smtClean="0">
                  <a:latin typeface="Arial" pitchFamily="34" charset="0"/>
                  <a:cs typeface="Arial" pitchFamily="34" charset="0"/>
                </a:rPr>
                <a:t>МБОУ «СОШ» с. Пожег</a:t>
              </a:r>
            </a:p>
            <a:p>
              <a:pPr algn="ctr"/>
              <a:r>
                <a:rPr lang="ru-RU" sz="2000" dirty="0" smtClean="0">
                  <a:latin typeface="Arial" pitchFamily="34" charset="0"/>
                  <a:cs typeface="Arial" pitchFamily="34" charset="0"/>
                </a:rPr>
                <a:t>(идут ремонтные работы)</a:t>
              </a:r>
              <a:endParaRPr lang="ru-RU" sz="20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" name="Пятиугольник 20"/>
            <p:cNvSpPr/>
            <p:nvPr/>
          </p:nvSpPr>
          <p:spPr>
            <a:xfrm flipH="1">
              <a:off x="3267435" y="4019576"/>
              <a:ext cx="4429156" cy="695308"/>
            </a:xfrm>
            <a:prstGeom prst="homePlate">
              <a:avLst/>
            </a:prstGeom>
            <a:solidFill>
              <a:srgbClr val="0000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r>
                <a:rPr lang="ru-RU" sz="2000" dirty="0" smtClean="0">
                  <a:latin typeface="Arial" pitchFamily="34" charset="0"/>
                  <a:cs typeface="Arial" pitchFamily="34" charset="0"/>
                </a:rPr>
                <a:t>МОУ «СОШ имени </a:t>
              </a:r>
              <a:r>
                <a:rPr lang="ru-RU" sz="2000" dirty="0" err="1" smtClean="0">
                  <a:latin typeface="Arial" pitchFamily="34" charset="0"/>
                  <a:cs typeface="Arial" pitchFamily="34" charset="0"/>
                </a:rPr>
                <a:t>Р.Г.Карманова</a:t>
              </a:r>
              <a:r>
                <a:rPr lang="ru-RU" sz="2000" dirty="0" smtClean="0">
                  <a:latin typeface="Arial" pitchFamily="34" charset="0"/>
                  <a:cs typeface="Arial" pitchFamily="34" charset="0"/>
                </a:rPr>
                <a:t>» с. Усть-Нем (идут ремонтные работы)</a:t>
              </a:r>
              <a:endParaRPr lang="ru-RU" sz="2000" dirty="0"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16" name="Пятиугольник 15"/>
          <p:cNvSpPr/>
          <p:nvPr/>
        </p:nvSpPr>
        <p:spPr>
          <a:xfrm flipH="1">
            <a:off x="3391547" y="3033855"/>
            <a:ext cx="4940816" cy="701698"/>
          </a:xfrm>
          <a:prstGeom prst="homePlate">
            <a:avLst/>
          </a:prstGeom>
          <a:solidFill>
            <a:srgbClr val="0000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atin typeface="Arial" pitchFamily="34" charset="0"/>
                <a:cs typeface="Arial" pitchFamily="34" charset="0"/>
              </a:rPr>
              <a:t>МОУ «</a:t>
            </a:r>
            <a:r>
              <a:rPr lang="ru-RU" sz="2000" dirty="0" err="1" smtClean="0">
                <a:latin typeface="Arial" pitchFamily="34" charset="0"/>
                <a:cs typeface="Arial" pitchFamily="34" charset="0"/>
              </a:rPr>
              <a:t>Зимстанская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 СОШ»</a:t>
            </a:r>
          </a:p>
          <a:p>
            <a:pPr algn="ctr"/>
            <a:r>
              <a:rPr lang="ru-RU" sz="2000" dirty="0" smtClean="0">
                <a:latin typeface="Arial" pitchFamily="34" charset="0"/>
                <a:cs typeface="Arial" pitchFamily="34" charset="0"/>
              </a:rPr>
              <a:t>(ремонт завершен)</a:t>
            </a:r>
            <a:endParaRPr lang="ru-RU" sz="2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152400" y="557064"/>
            <a:ext cx="7667328" cy="666882"/>
          </a:xfrm>
          <a:prstGeom prst="rect">
            <a:avLst/>
          </a:prstGeom>
          <a:gradFill flip="none" rotWithShape="1">
            <a:gsLst>
              <a:gs pos="33000">
                <a:srgbClr val="1170FF"/>
              </a:gs>
              <a:gs pos="100000">
                <a:srgbClr val="006699"/>
              </a:gs>
            </a:gsLst>
            <a:lin ang="42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60363"/>
            <a:r>
              <a:rPr lang="ru-RU" sz="2400" dirty="0" smtClean="0">
                <a:latin typeface="Arial Black" pitchFamily="34" charset="0"/>
              </a:rPr>
              <a:t>Общеобразовательные </a:t>
            </a:r>
            <a:r>
              <a:rPr lang="ru-RU" sz="2400" dirty="0">
                <a:latin typeface="Arial Black" pitchFamily="34" charset="0"/>
              </a:rPr>
              <a:t>организации</a:t>
            </a:r>
          </a:p>
        </p:txBody>
      </p:sp>
    </p:spTree>
    <p:extLst>
      <p:ext uri="{BB962C8B-B14F-4D97-AF65-F5344CB8AC3E}">
        <p14:creationId xmlns:p14="http://schemas.microsoft.com/office/powerpoint/2010/main" val="1303918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57059-B710-49BA-AEF5-9ED98579FAFB}" type="slidenum">
              <a:rPr lang="ru-RU" smtClean="0"/>
              <a:pPr/>
              <a:t>3</a:t>
            </a:fld>
            <a:endParaRPr lang="ru-RU"/>
          </a:p>
        </p:txBody>
      </p:sp>
      <p:pic>
        <p:nvPicPr>
          <p:cNvPr id="10" name="Picture 2" descr="D:\Обрезков_ВА\ШАБЛОНЫ ФОТОШОП\Без имени-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flipV="1">
            <a:off x="-1" y="6715148"/>
            <a:ext cx="9144001" cy="141652"/>
          </a:xfrm>
          <a:prstGeom prst="rect">
            <a:avLst/>
          </a:prstGeom>
          <a:noFill/>
        </p:spPr>
      </p:pic>
      <p:sp>
        <p:nvSpPr>
          <p:cNvPr id="24" name="Прямоугольник 23"/>
          <p:cNvSpPr/>
          <p:nvPr/>
        </p:nvSpPr>
        <p:spPr>
          <a:xfrm>
            <a:off x="33714" y="22385"/>
            <a:ext cx="7667328" cy="666882"/>
          </a:xfrm>
          <a:prstGeom prst="rect">
            <a:avLst/>
          </a:prstGeom>
          <a:gradFill flip="none" rotWithShape="1">
            <a:gsLst>
              <a:gs pos="33000">
                <a:srgbClr val="1170FF"/>
              </a:gs>
              <a:gs pos="100000">
                <a:srgbClr val="006699"/>
              </a:gs>
            </a:gsLst>
            <a:lin ang="42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60363"/>
            <a:r>
              <a:rPr lang="ru-RU" sz="2400" dirty="0" smtClean="0">
                <a:latin typeface="Arial Black" pitchFamily="34" charset="0"/>
              </a:rPr>
              <a:t>МОУ «</a:t>
            </a:r>
            <a:r>
              <a:rPr lang="ru-RU" sz="2400" dirty="0" err="1" smtClean="0">
                <a:latin typeface="Arial Black" pitchFamily="34" charset="0"/>
              </a:rPr>
              <a:t>Зимстанская</a:t>
            </a:r>
            <a:r>
              <a:rPr lang="ru-RU" sz="2400" dirty="0" smtClean="0">
                <a:latin typeface="Arial Black" pitchFamily="34" charset="0"/>
              </a:rPr>
              <a:t> СОШ»</a:t>
            </a:r>
            <a:endParaRPr lang="ru-RU" sz="2400" dirty="0">
              <a:latin typeface="Arial Black" pitchFamily="34" charset="0"/>
            </a:endParaRPr>
          </a:p>
        </p:txBody>
      </p:sp>
      <p:pic>
        <p:nvPicPr>
          <p:cNvPr id="1026" name="Picture 2" descr="http://ruoust-kulom.ucoz.ru/tochka_rosta/zimstan_tr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" y="855522"/>
            <a:ext cx="3995938" cy="32935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ruoust-kulom.ucoz.ru/tochka_rosta/zimstan_tr2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3440" y="855522"/>
            <a:ext cx="5040560" cy="32935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ruoust-kulom.ucoz.ru/tochka_rosta/zimstan_tr3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3" y="3501008"/>
            <a:ext cx="5544616" cy="3356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72370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57059-B710-49BA-AEF5-9ED98579FAFB}" type="slidenum">
              <a:rPr lang="ru-RU" smtClean="0"/>
              <a:pPr/>
              <a:t>4</a:t>
            </a:fld>
            <a:endParaRPr lang="ru-RU"/>
          </a:p>
        </p:txBody>
      </p:sp>
      <p:pic>
        <p:nvPicPr>
          <p:cNvPr id="10" name="Picture 2" descr="D:\Обрезков_ВА\ШАБЛОНЫ ФОТОШОП\Без имени-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flipV="1">
            <a:off x="-1" y="6715148"/>
            <a:ext cx="9144001" cy="141652"/>
          </a:xfrm>
          <a:prstGeom prst="rect">
            <a:avLst/>
          </a:prstGeom>
          <a:noFill/>
        </p:spPr>
      </p:pic>
      <p:sp>
        <p:nvSpPr>
          <p:cNvPr id="24" name="Прямоугольник 23"/>
          <p:cNvSpPr/>
          <p:nvPr/>
        </p:nvSpPr>
        <p:spPr>
          <a:xfrm>
            <a:off x="33714" y="22385"/>
            <a:ext cx="7667328" cy="666882"/>
          </a:xfrm>
          <a:prstGeom prst="rect">
            <a:avLst/>
          </a:prstGeom>
          <a:gradFill flip="none" rotWithShape="1">
            <a:gsLst>
              <a:gs pos="33000">
                <a:srgbClr val="1170FF"/>
              </a:gs>
              <a:gs pos="100000">
                <a:srgbClr val="006699"/>
              </a:gs>
            </a:gsLst>
            <a:lin ang="42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60363"/>
            <a:r>
              <a:rPr lang="ru-RU" sz="2400" dirty="0" smtClean="0">
                <a:latin typeface="Arial Black" pitchFamily="34" charset="0"/>
              </a:rPr>
              <a:t>МБОУ «СОШ» с. Пожег</a:t>
            </a:r>
            <a:endParaRPr lang="ru-RU" sz="2400" dirty="0">
              <a:latin typeface="Arial Black" pitchFamily="34" charset="0"/>
            </a:endParaRPr>
          </a:p>
        </p:txBody>
      </p:sp>
      <p:pic>
        <p:nvPicPr>
          <p:cNvPr id="2051" name="Picture 3" descr="C:\Users\kholopov\AppData\Local\Microsoft\Windows\Temporary Internet Files\Content.Outlook\GERZ2401\каб1jpg (2)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1103269"/>
            <a:ext cx="4555233" cy="56200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D:\Мои рабочие документы\министерство\отдел общего образования\точка роста\пожег сош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9952" y="1103269"/>
            <a:ext cx="5004048" cy="56200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37301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57059-B710-49BA-AEF5-9ED98579FAFB}" type="slidenum">
              <a:rPr lang="ru-RU" smtClean="0"/>
              <a:pPr/>
              <a:t>5</a:t>
            </a:fld>
            <a:endParaRPr lang="ru-RU"/>
          </a:p>
        </p:txBody>
      </p:sp>
      <p:pic>
        <p:nvPicPr>
          <p:cNvPr id="10" name="Picture 2" descr="D:\Обрезков_ВА\ШАБЛОНЫ ФОТОШОП\Без имени-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flipV="1">
            <a:off x="-1" y="6715148"/>
            <a:ext cx="9144001" cy="141652"/>
          </a:xfrm>
          <a:prstGeom prst="rect">
            <a:avLst/>
          </a:prstGeom>
          <a:noFill/>
        </p:spPr>
      </p:pic>
      <p:sp>
        <p:nvSpPr>
          <p:cNvPr id="24" name="Прямоугольник 23"/>
          <p:cNvSpPr/>
          <p:nvPr/>
        </p:nvSpPr>
        <p:spPr>
          <a:xfrm>
            <a:off x="33714" y="22385"/>
            <a:ext cx="7667328" cy="666882"/>
          </a:xfrm>
          <a:prstGeom prst="rect">
            <a:avLst/>
          </a:prstGeom>
          <a:gradFill flip="none" rotWithShape="1">
            <a:gsLst>
              <a:gs pos="33000">
                <a:srgbClr val="1170FF"/>
              </a:gs>
              <a:gs pos="100000">
                <a:srgbClr val="006699"/>
              </a:gs>
            </a:gsLst>
            <a:lin ang="42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60363"/>
            <a:r>
              <a:rPr lang="ru-RU" sz="2400" dirty="0" smtClean="0">
                <a:latin typeface="Arial Black" pitchFamily="34" charset="0"/>
              </a:rPr>
              <a:t>МОУ «СОШ» с. Усть-Нем</a:t>
            </a:r>
            <a:endParaRPr lang="ru-RU" sz="2400" dirty="0">
              <a:latin typeface="Arial Black" pitchFamily="34" charset="0"/>
            </a:endParaRPr>
          </a:p>
        </p:txBody>
      </p:sp>
      <p:pic>
        <p:nvPicPr>
          <p:cNvPr id="1026" name="Picture 2" descr="C:\Users\kholopov\AppData\Local\Microsoft\Windows\Temporary Internet Files\Content.Outlook\GERZ2401\DSCN1895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699" y="764704"/>
            <a:ext cx="5379787" cy="4680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2" descr="C:\Users\kholopov\AppData\Local\Microsoft\Windows\Temporary Internet Files\Content.Outlook\GERZ2401\DSCN1896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7904" y="2132856"/>
            <a:ext cx="5436096" cy="4725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80731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57059-B710-49BA-AEF5-9ED98579FAFB}" type="slidenum">
              <a:rPr lang="ru-RU" smtClean="0"/>
              <a:pPr/>
              <a:t>6</a:t>
            </a:fld>
            <a:endParaRPr lang="ru-RU"/>
          </a:p>
        </p:txBody>
      </p:sp>
      <p:pic>
        <p:nvPicPr>
          <p:cNvPr id="10" name="Picture 2" descr="D:\Обрезков_ВА\ШАБЛОНЫ ФОТОШОП\Без имени-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flipV="1">
            <a:off x="-1" y="6715148"/>
            <a:ext cx="9144001" cy="141652"/>
          </a:xfrm>
          <a:prstGeom prst="rect">
            <a:avLst/>
          </a:prstGeom>
          <a:noFill/>
        </p:spPr>
      </p:pic>
      <p:sp>
        <p:nvSpPr>
          <p:cNvPr id="24" name="Прямоугольник 23"/>
          <p:cNvSpPr/>
          <p:nvPr/>
        </p:nvSpPr>
        <p:spPr>
          <a:xfrm>
            <a:off x="33714" y="22385"/>
            <a:ext cx="7667328" cy="666882"/>
          </a:xfrm>
          <a:prstGeom prst="rect">
            <a:avLst/>
          </a:prstGeom>
          <a:gradFill flip="none" rotWithShape="1">
            <a:gsLst>
              <a:gs pos="33000">
                <a:srgbClr val="1170FF"/>
              </a:gs>
              <a:gs pos="100000">
                <a:srgbClr val="006699"/>
              </a:gs>
            </a:gsLst>
            <a:lin ang="42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60363"/>
            <a:r>
              <a:rPr lang="ru-RU" sz="2400" dirty="0" smtClean="0">
                <a:latin typeface="Arial Black" pitchFamily="34" charset="0"/>
              </a:rPr>
              <a:t>МБОУ «СОШ» с. Усть-Кулом</a:t>
            </a:r>
            <a:endParaRPr lang="ru-RU" sz="2400" dirty="0">
              <a:latin typeface="Arial Black" pitchFamily="34" charset="0"/>
            </a:endParaRPr>
          </a:p>
        </p:txBody>
      </p:sp>
      <p:pic>
        <p:nvPicPr>
          <p:cNvPr id="2" name="Picture 2" descr="http://xn--n1affw.xn--p1ai/wp-content/uploads/2019/07/IMG_20190726_101301-300x225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716172"/>
            <a:ext cx="3867378" cy="3528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3" descr="C:\Users\kholopov\Documents\NetSpeakerphone\Received Files\ОЭРиМТО\P1040986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1773980"/>
            <a:ext cx="5856134" cy="4941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16773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57059-B710-49BA-AEF5-9ED98579FAFB}" type="slidenum">
              <a:rPr lang="ru-RU" smtClean="0"/>
              <a:pPr/>
              <a:t>7</a:t>
            </a:fld>
            <a:endParaRPr lang="ru-RU"/>
          </a:p>
        </p:txBody>
      </p:sp>
      <p:pic>
        <p:nvPicPr>
          <p:cNvPr id="10" name="Picture 2" descr="D:\Обрезков_ВА\ШАБЛОНЫ ФОТОШОП\Без имени-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flipV="1">
            <a:off x="-1" y="6715148"/>
            <a:ext cx="9144001" cy="141652"/>
          </a:xfrm>
          <a:prstGeom prst="rect">
            <a:avLst/>
          </a:prstGeom>
          <a:noFill/>
        </p:spPr>
      </p:pic>
      <p:grpSp>
        <p:nvGrpSpPr>
          <p:cNvPr id="23" name="Группа 22"/>
          <p:cNvGrpSpPr/>
          <p:nvPr/>
        </p:nvGrpSpPr>
        <p:grpSpPr>
          <a:xfrm>
            <a:off x="827892" y="1004241"/>
            <a:ext cx="7878881" cy="5280593"/>
            <a:chOff x="857224" y="1500174"/>
            <a:chExt cx="6808997" cy="3214710"/>
          </a:xfrm>
        </p:grpSpPr>
        <p:sp>
          <p:nvSpPr>
            <p:cNvPr id="8" name="TextBox 7"/>
            <p:cNvSpPr txBox="1"/>
            <p:nvPr/>
          </p:nvSpPr>
          <p:spPr>
            <a:xfrm>
              <a:off x="857224" y="1500174"/>
              <a:ext cx="1857388" cy="1292837"/>
            </a:xfrm>
            <a:prstGeom prst="rect">
              <a:avLst/>
            </a:prstGeom>
            <a:solidFill>
              <a:srgbClr val="00B050"/>
            </a:solidFill>
          </p:spPr>
          <p:txBody>
            <a:bodyPr wrap="square" rtlCol="0">
              <a:spAutoFit/>
            </a:bodyPr>
            <a:lstStyle/>
            <a:p>
              <a:pPr marL="1588" algn="ctr"/>
              <a:r>
                <a:rPr lang="ru-RU" sz="2200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 </a:t>
              </a:r>
              <a:r>
                <a:rPr lang="ru-RU" sz="2200" dirty="0" smtClean="0">
                  <a:solidFill>
                    <a:schemeClr val="bg1"/>
                  </a:solidFill>
                  <a:latin typeface="Arial Black" pitchFamily="34" charset="0"/>
                  <a:cs typeface="Arial" pitchFamily="34" charset="0"/>
                </a:rPr>
                <a:t> 4 </a:t>
              </a:r>
              <a:r>
                <a:rPr lang="ru-RU" sz="2200" dirty="0" err="1" smtClean="0">
                  <a:solidFill>
                    <a:schemeClr val="bg1"/>
                  </a:solidFill>
                  <a:latin typeface="Arial Black" pitchFamily="34" charset="0"/>
                  <a:cs typeface="Arial" pitchFamily="34" charset="0"/>
                </a:rPr>
                <a:t>мун</a:t>
              </a:r>
              <a:r>
                <a:rPr lang="ru-RU" sz="2200" dirty="0" smtClean="0">
                  <a:solidFill>
                    <a:schemeClr val="bg1"/>
                  </a:solidFill>
                  <a:latin typeface="Arial Black" pitchFamily="34" charset="0"/>
                  <a:cs typeface="Arial" pitchFamily="34" charset="0"/>
                </a:rPr>
                <a:t>. аукциона, 1 </a:t>
              </a:r>
              <a:r>
                <a:rPr lang="ru-RU" sz="2200" dirty="0" err="1" smtClean="0">
                  <a:solidFill>
                    <a:schemeClr val="bg1"/>
                  </a:solidFill>
                  <a:latin typeface="Arial Black" pitchFamily="34" charset="0"/>
                  <a:cs typeface="Arial" pitchFamily="34" charset="0"/>
                </a:rPr>
                <a:t>респ</a:t>
              </a:r>
              <a:r>
                <a:rPr lang="ru-RU" sz="2200" dirty="0" smtClean="0">
                  <a:solidFill>
                    <a:schemeClr val="bg1"/>
                  </a:solidFill>
                  <a:latin typeface="Arial Black" pitchFamily="34" charset="0"/>
                  <a:cs typeface="Arial" pitchFamily="34" charset="0"/>
                </a:rPr>
                <a:t>. аукцион, 1 прямой договор</a:t>
              </a:r>
              <a:endParaRPr lang="ru-RU" sz="2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" name="Прямоугольник 10"/>
            <p:cNvSpPr/>
            <p:nvPr/>
          </p:nvSpPr>
          <p:spPr>
            <a:xfrm>
              <a:off x="2571736" y="1857364"/>
              <a:ext cx="142876" cy="2857520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Пятиугольник 16"/>
            <p:cNvSpPr/>
            <p:nvPr/>
          </p:nvSpPr>
          <p:spPr>
            <a:xfrm flipH="1">
              <a:off x="3215564" y="1500174"/>
              <a:ext cx="4429156" cy="511729"/>
            </a:xfrm>
            <a:prstGeom prst="homePlate">
              <a:avLst/>
            </a:prstGeom>
            <a:solidFill>
              <a:srgbClr val="0000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000" dirty="0" smtClean="0">
                  <a:latin typeface="Arial Black" pitchFamily="34" charset="0"/>
                  <a:cs typeface="Arial" pitchFamily="34" charset="0"/>
                </a:rPr>
                <a:t>162 827,88 руб</a:t>
              </a:r>
              <a:r>
                <a:rPr lang="ru-RU" sz="2000" dirty="0" smtClean="0">
                  <a:latin typeface="Arial" pitchFamily="34" charset="0"/>
                  <a:cs typeface="Arial" pitchFamily="34" charset="0"/>
                </a:rPr>
                <a:t>. (монтажно-слесарные инструменты поступили)</a:t>
              </a:r>
              <a:endParaRPr lang="ru-RU" sz="20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" name="Пятиугольник 18"/>
            <p:cNvSpPr/>
            <p:nvPr/>
          </p:nvSpPr>
          <p:spPr>
            <a:xfrm flipH="1">
              <a:off x="3212430" y="2713293"/>
              <a:ext cx="4429156" cy="483924"/>
            </a:xfrm>
            <a:prstGeom prst="homePlate">
              <a:avLst/>
            </a:prstGeom>
            <a:solidFill>
              <a:srgbClr val="0000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0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ru-RU" sz="2000" dirty="0" smtClean="0">
                  <a:latin typeface="Arial Black" pitchFamily="34" charset="0"/>
                  <a:cs typeface="Arial" pitchFamily="34" charset="0"/>
                </a:rPr>
                <a:t>273 788,76</a:t>
              </a:r>
            </a:p>
            <a:p>
              <a:pPr algn="ctr"/>
              <a:r>
                <a:rPr lang="ru-RU" sz="2000" dirty="0" smtClean="0">
                  <a:latin typeface="Arial" pitchFamily="34" charset="0"/>
                  <a:cs typeface="Arial" pitchFamily="34" charset="0"/>
                </a:rPr>
                <a:t>(оборудование для ОБЖ поступило)</a:t>
              </a:r>
              <a:endParaRPr lang="ru-RU" sz="20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" name="Пятиугольник 20"/>
            <p:cNvSpPr/>
            <p:nvPr/>
          </p:nvSpPr>
          <p:spPr>
            <a:xfrm flipH="1">
              <a:off x="3194061" y="3291915"/>
              <a:ext cx="4472160" cy="496853"/>
            </a:xfrm>
            <a:prstGeom prst="homePlate">
              <a:avLst/>
            </a:prstGeom>
            <a:solidFill>
              <a:srgbClr val="0000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r>
                <a:rPr lang="ru-RU" sz="20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ru-RU" sz="2000" dirty="0" smtClean="0">
                  <a:latin typeface="Arial Black" pitchFamily="34" charset="0"/>
                  <a:cs typeface="Arial" pitchFamily="34" charset="0"/>
                </a:rPr>
                <a:t>187 500 </a:t>
              </a:r>
              <a:r>
                <a:rPr lang="ru-RU" sz="2000" dirty="0" smtClean="0">
                  <a:latin typeface="Arial" pitchFamily="34" charset="0"/>
                  <a:cs typeface="Arial" pitchFamily="34" charset="0"/>
                </a:rPr>
                <a:t>(конструкторы для обучения шахматам, срок – 13.08)</a:t>
              </a:r>
              <a:endParaRPr lang="ru-RU" sz="2000" dirty="0"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16" name="Пятиугольник 15"/>
          <p:cNvSpPr/>
          <p:nvPr/>
        </p:nvSpPr>
        <p:spPr>
          <a:xfrm flipH="1">
            <a:off x="3556793" y="2066070"/>
            <a:ext cx="5149980" cy="701698"/>
          </a:xfrm>
          <a:prstGeom prst="homePlate">
            <a:avLst/>
          </a:prstGeom>
          <a:solidFill>
            <a:srgbClr val="0000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000" dirty="0" smtClean="0">
              <a:latin typeface="Arial Black" pitchFamily="34" charset="0"/>
              <a:cs typeface="Arial" pitchFamily="34" charset="0"/>
            </a:endParaRPr>
          </a:p>
          <a:p>
            <a:pPr algn="ctr"/>
            <a:r>
              <a:rPr lang="ru-RU" sz="2000" dirty="0" smtClean="0">
                <a:latin typeface="Arial Black" pitchFamily="34" charset="0"/>
                <a:cs typeface="Arial" pitchFamily="34" charset="0"/>
              </a:rPr>
              <a:t>410 087, 48 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(</a:t>
            </a:r>
            <a:r>
              <a:rPr lang="ru-RU" sz="2000" dirty="0" err="1" smtClean="0">
                <a:latin typeface="Arial" pitchFamily="34" charset="0"/>
                <a:cs typeface="Arial" pitchFamily="34" charset="0"/>
              </a:rPr>
              <a:t>квадрокоптеры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 поступили)  </a:t>
            </a:r>
          </a:p>
          <a:p>
            <a:pPr algn="ctr"/>
            <a:r>
              <a:rPr lang="ru-RU" sz="2000" dirty="0" smtClean="0">
                <a:latin typeface="Arial" pitchFamily="34" charset="0"/>
                <a:cs typeface="Arial" pitchFamily="34" charset="0"/>
              </a:rPr>
              <a:t> </a:t>
            </a:r>
            <a:endParaRPr lang="ru-RU" sz="2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0" y="223623"/>
            <a:ext cx="7667328" cy="666882"/>
          </a:xfrm>
          <a:prstGeom prst="rect">
            <a:avLst/>
          </a:prstGeom>
          <a:gradFill flip="none" rotWithShape="1">
            <a:gsLst>
              <a:gs pos="33000">
                <a:srgbClr val="1170FF"/>
              </a:gs>
              <a:gs pos="100000">
                <a:srgbClr val="006699"/>
              </a:gs>
            </a:gsLst>
            <a:lin ang="42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60363"/>
            <a:r>
              <a:rPr lang="ru-RU" sz="2400" dirty="0" smtClean="0">
                <a:latin typeface="Arial Black" pitchFamily="34" charset="0"/>
              </a:rPr>
              <a:t>Расходование средств субсидии</a:t>
            </a:r>
            <a:endParaRPr lang="ru-RU" sz="2400" dirty="0">
              <a:latin typeface="Arial Black" pitchFamily="34" charset="0"/>
            </a:endParaRPr>
          </a:p>
        </p:txBody>
      </p:sp>
      <p:sp>
        <p:nvSpPr>
          <p:cNvPr id="12" name="Пятиугольник 11"/>
          <p:cNvSpPr/>
          <p:nvPr/>
        </p:nvSpPr>
        <p:spPr>
          <a:xfrm flipH="1">
            <a:off x="3783401" y="4880577"/>
            <a:ext cx="4894865" cy="720080"/>
          </a:xfrm>
          <a:prstGeom prst="homePlate">
            <a:avLst/>
          </a:prstGeom>
          <a:solidFill>
            <a:srgbClr val="0000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 smtClean="0">
                <a:latin typeface="Arial Black" pitchFamily="34" charset="0"/>
                <a:cs typeface="Arial" pitchFamily="34" charset="0"/>
              </a:rPr>
              <a:t>1 015 609,08 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(мебель, срок -20.08.)</a:t>
            </a:r>
            <a:endParaRPr lang="ru-RU" sz="2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23528" y="4286510"/>
            <a:ext cx="2232248" cy="984885"/>
          </a:xfrm>
          <a:prstGeom prst="rect">
            <a:avLst/>
          </a:prstGeom>
          <a:solidFill>
            <a:srgbClr val="FB6305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Общая сумма </a:t>
            </a:r>
          </a:p>
          <a:p>
            <a:pPr algn="ctr"/>
            <a:r>
              <a:rPr lang="ru-RU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</a:p>
          <a:p>
            <a:r>
              <a:rPr lang="ru-RU" sz="1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dirty="0" smtClean="0">
                <a:solidFill>
                  <a:schemeClr val="bg1"/>
                </a:solidFill>
                <a:latin typeface="Arial Black" pitchFamily="34" charset="0"/>
                <a:cs typeface="Arial" pitchFamily="34" charset="0"/>
              </a:rPr>
              <a:t>6 535 320</a:t>
            </a:r>
            <a:r>
              <a:rPr lang="ru-RU" sz="1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руб.</a:t>
            </a:r>
            <a:endParaRPr lang="ru-RU" sz="16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Пятиугольник 14"/>
          <p:cNvSpPr/>
          <p:nvPr/>
        </p:nvSpPr>
        <p:spPr>
          <a:xfrm flipH="1">
            <a:off x="3774480" y="5787328"/>
            <a:ext cx="4894865" cy="738016"/>
          </a:xfrm>
          <a:prstGeom prst="homePlate">
            <a:avLst/>
          </a:prstGeom>
          <a:solidFill>
            <a:srgbClr val="0000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 smtClean="0">
                <a:latin typeface="Arial Black" pitchFamily="34" charset="0"/>
                <a:cs typeface="Arial" pitchFamily="34" charset="0"/>
              </a:rPr>
              <a:t>4 485 506,8 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(</a:t>
            </a:r>
            <a:r>
              <a:rPr lang="ru-RU" sz="2000" dirty="0" err="1" smtClean="0">
                <a:latin typeface="Arial" pitchFamily="34" charset="0"/>
                <a:cs typeface="Arial" pitchFamily="34" charset="0"/>
              </a:rPr>
              <a:t>комп.оборудование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, срок -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29.08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.)</a:t>
            </a:r>
            <a:endParaRPr lang="ru-RU" sz="20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40032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57059-B710-49BA-AEF5-9ED98579FAFB}" type="slidenum">
              <a:rPr lang="ru-RU" smtClean="0"/>
              <a:pPr/>
              <a:t>8</a:t>
            </a:fld>
            <a:endParaRPr lang="ru-RU"/>
          </a:p>
        </p:txBody>
      </p:sp>
      <p:pic>
        <p:nvPicPr>
          <p:cNvPr id="10" name="Picture 2" descr="D:\Обрезков_ВА\ШАБЛОНЫ ФОТОШОП\Без имени-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flipV="1">
            <a:off x="-1" y="6715148"/>
            <a:ext cx="9144001" cy="141652"/>
          </a:xfrm>
          <a:prstGeom prst="rect">
            <a:avLst/>
          </a:prstGeom>
          <a:noFill/>
        </p:spPr>
      </p:pic>
      <p:grpSp>
        <p:nvGrpSpPr>
          <p:cNvPr id="23" name="Группа 22"/>
          <p:cNvGrpSpPr/>
          <p:nvPr/>
        </p:nvGrpSpPr>
        <p:grpSpPr>
          <a:xfrm>
            <a:off x="809280" y="1659568"/>
            <a:ext cx="7569034" cy="4289712"/>
            <a:chOff x="857224" y="1500174"/>
            <a:chExt cx="6848899" cy="3214710"/>
          </a:xfrm>
        </p:grpSpPr>
        <p:sp>
          <p:nvSpPr>
            <p:cNvPr id="8" name="TextBox 7"/>
            <p:cNvSpPr txBox="1"/>
            <p:nvPr/>
          </p:nvSpPr>
          <p:spPr>
            <a:xfrm>
              <a:off x="857224" y="1500174"/>
              <a:ext cx="1857388" cy="830332"/>
            </a:xfrm>
            <a:prstGeom prst="rect">
              <a:avLst/>
            </a:prstGeom>
            <a:solidFill>
              <a:srgbClr val="00B050"/>
            </a:solidFill>
          </p:spPr>
          <p:txBody>
            <a:bodyPr wrap="square" rtlCol="0">
              <a:spAutoFit/>
            </a:bodyPr>
            <a:lstStyle/>
            <a:p>
              <a:pPr marL="1588" algn="ctr"/>
              <a:r>
                <a:rPr lang="ru-RU" sz="2200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Всего</a:t>
              </a:r>
              <a:r>
                <a:rPr lang="ru-RU" sz="2200" dirty="0">
                  <a:solidFill>
                    <a:schemeClr val="bg1"/>
                  </a:solidFill>
                  <a:latin typeface="Arial Black" pitchFamily="34" charset="0"/>
                  <a:cs typeface="Arial" pitchFamily="34" charset="0"/>
                </a:rPr>
                <a:t> </a:t>
              </a:r>
              <a:r>
                <a:rPr lang="ru-RU" sz="2200" dirty="0" smtClean="0">
                  <a:solidFill>
                    <a:schemeClr val="bg1"/>
                  </a:solidFill>
                  <a:latin typeface="Arial Black" pitchFamily="34" charset="0"/>
                  <a:cs typeface="Arial" pitchFamily="34" charset="0"/>
                </a:rPr>
                <a:t>7 </a:t>
              </a:r>
              <a:r>
                <a:rPr lang="ru-RU" sz="2200" dirty="0" err="1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шт.единиц</a:t>
              </a:r>
              <a:r>
                <a:rPr lang="ru-RU" sz="2200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 в каждой ОО</a:t>
              </a:r>
              <a:endParaRPr lang="ru-RU" sz="2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" name="Прямоугольник 10"/>
            <p:cNvSpPr/>
            <p:nvPr/>
          </p:nvSpPr>
          <p:spPr>
            <a:xfrm>
              <a:off x="2571736" y="1857364"/>
              <a:ext cx="142876" cy="2857520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Пятиугольник 16"/>
            <p:cNvSpPr/>
            <p:nvPr/>
          </p:nvSpPr>
          <p:spPr>
            <a:xfrm flipH="1">
              <a:off x="3235388" y="1528952"/>
              <a:ext cx="4429156" cy="640683"/>
            </a:xfrm>
            <a:prstGeom prst="homePlate">
              <a:avLst/>
            </a:prstGeom>
            <a:solidFill>
              <a:srgbClr val="0000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000" dirty="0" smtClean="0">
                  <a:latin typeface="Arial" pitchFamily="34" charset="0"/>
                  <a:cs typeface="Arial" pitchFamily="34" charset="0"/>
                </a:rPr>
                <a:t>МБОУ «СОШ» с. Усть-Кулом</a:t>
              </a:r>
            </a:p>
            <a:p>
              <a:pPr algn="ctr"/>
              <a:r>
                <a:rPr lang="ru-RU" sz="2000" dirty="0" smtClean="0">
                  <a:latin typeface="Arial" pitchFamily="34" charset="0"/>
                  <a:cs typeface="Arial" pitchFamily="34" charset="0"/>
                </a:rPr>
                <a:t>Рук. -  Юшкова Е.А. (учитель технологии)</a:t>
              </a:r>
              <a:endParaRPr lang="ru-RU" sz="20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" name="Пятиугольник 18"/>
            <p:cNvSpPr/>
            <p:nvPr/>
          </p:nvSpPr>
          <p:spPr>
            <a:xfrm flipH="1">
              <a:off x="3263098" y="3096000"/>
              <a:ext cx="4429156" cy="631789"/>
            </a:xfrm>
            <a:prstGeom prst="homePlate">
              <a:avLst/>
            </a:prstGeom>
            <a:solidFill>
              <a:srgbClr val="0000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000" dirty="0" smtClean="0">
                  <a:latin typeface="Arial" pitchFamily="34" charset="0"/>
                  <a:cs typeface="Arial" pitchFamily="34" charset="0"/>
                </a:rPr>
                <a:t>МБОУ «СОШ» с. Пожег</a:t>
              </a:r>
            </a:p>
            <a:p>
              <a:pPr algn="ctr"/>
              <a:r>
                <a:rPr lang="ru-RU" sz="2000" dirty="0" smtClean="0">
                  <a:latin typeface="Arial" pitchFamily="34" charset="0"/>
                  <a:cs typeface="Arial" pitchFamily="34" charset="0"/>
                </a:rPr>
                <a:t> рук. – Мартюшева Н.В. (педагог </a:t>
              </a:r>
              <a:r>
                <a:rPr lang="ru-RU" sz="2000" dirty="0" err="1" smtClean="0">
                  <a:latin typeface="Arial" pitchFamily="34" charset="0"/>
                  <a:cs typeface="Arial" pitchFamily="34" charset="0"/>
                </a:rPr>
                <a:t>доп.образования</a:t>
              </a:r>
              <a:r>
                <a:rPr lang="ru-RU" sz="2000" dirty="0" smtClean="0">
                  <a:latin typeface="Arial" pitchFamily="34" charset="0"/>
                  <a:cs typeface="Arial" pitchFamily="34" charset="0"/>
                </a:rPr>
                <a:t>)</a:t>
              </a:r>
              <a:endParaRPr lang="ru-RU" sz="20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" name="Пятиугольник 20"/>
            <p:cNvSpPr/>
            <p:nvPr/>
          </p:nvSpPr>
          <p:spPr>
            <a:xfrm flipH="1">
              <a:off x="3276967" y="3905442"/>
              <a:ext cx="4429156" cy="695308"/>
            </a:xfrm>
            <a:prstGeom prst="homePlate">
              <a:avLst/>
            </a:prstGeom>
            <a:solidFill>
              <a:srgbClr val="0000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r>
                <a:rPr lang="ru-RU" sz="2000" dirty="0" smtClean="0">
                  <a:latin typeface="Arial" pitchFamily="34" charset="0"/>
                  <a:cs typeface="Arial" pitchFamily="34" charset="0"/>
                </a:rPr>
                <a:t>МОУ «СОШ имени </a:t>
              </a:r>
              <a:r>
                <a:rPr lang="ru-RU" sz="2000" dirty="0" err="1" smtClean="0">
                  <a:latin typeface="Arial" pitchFamily="34" charset="0"/>
                  <a:cs typeface="Arial" pitchFamily="34" charset="0"/>
                </a:rPr>
                <a:t>Р.Г.Карманова</a:t>
              </a:r>
              <a:r>
                <a:rPr lang="ru-RU" sz="2000" dirty="0" smtClean="0">
                  <a:latin typeface="Arial" pitchFamily="34" charset="0"/>
                  <a:cs typeface="Arial" pitchFamily="34" charset="0"/>
                </a:rPr>
                <a:t>» с. Усть-Нем, рук. – Игнатова И.А (</a:t>
              </a:r>
              <a:r>
                <a:rPr lang="ru-RU" sz="2000" dirty="0" err="1" smtClean="0">
                  <a:latin typeface="Arial" pitchFamily="34" charset="0"/>
                  <a:cs typeface="Arial" pitchFamily="34" charset="0"/>
                </a:rPr>
                <a:t>зам.директора</a:t>
              </a:r>
              <a:r>
                <a:rPr lang="ru-RU" sz="2000" dirty="0" smtClean="0">
                  <a:latin typeface="Arial" pitchFamily="34" charset="0"/>
                  <a:cs typeface="Arial" pitchFamily="34" charset="0"/>
                </a:rPr>
                <a:t>)  </a:t>
              </a:r>
              <a:endParaRPr lang="ru-RU" sz="2000" dirty="0"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16" name="Пятиугольник 15"/>
          <p:cNvSpPr/>
          <p:nvPr/>
        </p:nvSpPr>
        <p:spPr>
          <a:xfrm flipH="1">
            <a:off x="3437499" y="2767564"/>
            <a:ext cx="4940816" cy="701698"/>
          </a:xfrm>
          <a:prstGeom prst="homePlate">
            <a:avLst/>
          </a:prstGeom>
          <a:solidFill>
            <a:srgbClr val="0000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atin typeface="Arial" pitchFamily="34" charset="0"/>
                <a:cs typeface="Arial" pitchFamily="34" charset="0"/>
              </a:rPr>
              <a:t>МОУ «</a:t>
            </a:r>
            <a:r>
              <a:rPr lang="ru-RU" sz="2000" dirty="0" err="1" smtClean="0">
                <a:latin typeface="Arial" pitchFamily="34" charset="0"/>
                <a:cs typeface="Arial" pitchFamily="34" charset="0"/>
              </a:rPr>
              <a:t>Зимстанская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 СОШ»</a:t>
            </a:r>
          </a:p>
          <a:p>
            <a:pPr algn="ctr"/>
            <a:r>
              <a:rPr lang="ru-RU" sz="2000" dirty="0" smtClean="0">
                <a:latin typeface="Arial" pitchFamily="34" charset="0"/>
                <a:cs typeface="Arial" pitchFamily="34" charset="0"/>
              </a:rPr>
              <a:t>Рук. – Королева Е.Н. (зам. директора)</a:t>
            </a:r>
            <a:endParaRPr lang="ru-RU" sz="2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14567" y="254214"/>
            <a:ext cx="7667328" cy="666882"/>
          </a:xfrm>
          <a:prstGeom prst="rect">
            <a:avLst/>
          </a:prstGeom>
          <a:gradFill flip="none" rotWithShape="1">
            <a:gsLst>
              <a:gs pos="33000">
                <a:srgbClr val="1170FF"/>
              </a:gs>
              <a:gs pos="100000">
                <a:srgbClr val="006699"/>
              </a:gs>
            </a:gsLst>
            <a:lin ang="42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60363"/>
            <a:r>
              <a:rPr lang="ru-RU" sz="2400" dirty="0" smtClean="0">
                <a:latin typeface="Arial Black" pitchFamily="34" charset="0"/>
              </a:rPr>
              <a:t>Штатная численность Центра</a:t>
            </a:r>
            <a:endParaRPr lang="ru-RU" sz="2400" dirty="0">
              <a:latin typeface="Arial Black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123728" y="6068817"/>
            <a:ext cx="4608512" cy="646331"/>
          </a:xfrm>
          <a:prstGeom prst="rect">
            <a:avLst/>
          </a:prstGeom>
          <a:solidFill>
            <a:srgbClr val="FB6305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Обучение пройдено 100%:</a:t>
            </a:r>
          </a:p>
          <a:p>
            <a:r>
              <a:rPr lang="ru-RU" sz="1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endParaRPr lang="ru-RU" sz="16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1972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57059-B710-49BA-AEF5-9ED98579FAFB}" type="slidenum">
              <a:rPr lang="ru-RU" smtClean="0"/>
              <a:pPr/>
              <a:t>9</a:t>
            </a:fld>
            <a:endParaRPr lang="ru-RU"/>
          </a:p>
        </p:txBody>
      </p:sp>
      <p:pic>
        <p:nvPicPr>
          <p:cNvPr id="10" name="Picture 2" descr="D:\Обрезков_ВА\ШАБЛОНЫ ФОТОШОП\Без имени-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flipV="1">
            <a:off x="-1" y="6715148"/>
            <a:ext cx="9144001" cy="141652"/>
          </a:xfrm>
          <a:prstGeom prst="rect">
            <a:avLst/>
          </a:prstGeom>
          <a:noFill/>
        </p:spPr>
      </p:pic>
      <p:grpSp>
        <p:nvGrpSpPr>
          <p:cNvPr id="23" name="Группа 22"/>
          <p:cNvGrpSpPr/>
          <p:nvPr/>
        </p:nvGrpSpPr>
        <p:grpSpPr>
          <a:xfrm>
            <a:off x="1039300" y="1359940"/>
            <a:ext cx="7410833" cy="5078494"/>
            <a:chOff x="2568719" y="1634454"/>
            <a:chExt cx="5189767" cy="3080430"/>
          </a:xfrm>
        </p:grpSpPr>
        <p:sp>
          <p:nvSpPr>
            <p:cNvPr id="11" name="Прямоугольник 10"/>
            <p:cNvSpPr/>
            <p:nvPr/>
          </p:nvSpPr>
          <p:spPr>
            <a:xfrm>
              <a:off x="2568719" y="1844893"/>
              <a:ext cx="142876" cy="2857520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Пятиугольник 16"/>
            <p:cNvSpPr/>
            <p:nvPr/>
          </p:nvSpPr>
          <p:spPr>
            <a:xfrm flipH="1">
              <a:off x="3235388" y="1634454"/>
              <a:ext cx="4470181" cy="512500"/>
            </a:xfrm>
            <a:prstGeom prst="homePlate">
              <a:avLst/>
            </a:prstGeom>
            <a:solidFill>
              <a:srgbClr val="0000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000" dirty="0" smtClean="0">
                  <a:latin typeface="Arial Black" pitchFamily="34" charset="0"/>
                  <a:cs typeface="Arial" pitchFamily="34" charset="0"/>
                </a:rPr>
                <a:t>Общественный совет МО МР «Усть-Куломский» </a:t>
              </a:r>
              <a:r>
                <a:rPr lang="ru-RU" sz="2000" dirty="0" smtClean="0">
                  <a:latin typeface="Arial" pitchFamily="34" charset="0"/>
                  <a:cs typeface="Arial" pitchFamily="34" charset="0"/>
                </a:rPr>
                <a:t>(14.05.2019 г.)</a:t>
              </a:r>
              <a:endParaRPr lang="ru-RU" sz="20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" name="Пятиугольник 18"/>
            <p:cNvSpPr/>
            <p:nvPr/>
          </p:nvSpPr>
          <p:spPr>
            <a:xfrm flipH="1">
              <a:off x="3329330" y="3457277"/>
              <a:ext cx="4429156" cy="580525"/>
            </a:xfrm>
            <a:prstGeom prst="homePlate">
              <a:avLst/>
            </a:prstGeom>
            <a:solidFill>
              <a:srgbClr val="0000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000" dirty="0" smtClean="0">
                  <a:latin typeface="Arial Black" pitchFamily="34" charset="0"/>
                  <a:cs typeface="Arial" pitchFamily="34" charset="0"/>
                </a:rPr>
                <a:t>Сайт Управления образования АМР «Усть-Куломский»</a:t>
              </a:r>
              <a:endParaRPr lang="ru-RU" sz="2000" dirty="0">
                <a:latin typeface="Arial Black" pitchFamily="34" charset="0"/>
                <a:cs typeface="Arial" pitchFamily="34" charset="0"/>
              </a:endParaRPr>
            </a:p>
          </p:txBody>
        </p:sp>
        <p:sp>
          <p:nvSpPr>
            <p:cNvPr id="21" name="Пятиугольник 20"/>
            <p:cNvSpPr/>
            <p:nvPr/>
          </p:nvSpPr>
          <p:spPr>
            <a:xfrm flipH="1">
              <a:off x="3267435" y="4167745"/>
              <a:ext cx="4477393" cy="547139"/>
            </a:xfrm>
            <a:prstGeom prst="homePlate">
              <a:avLst/>
            </a:prstGeom>
            <a:solidFill>
              <a:srgbClr val="0000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r>
                <a:rPr lang="ru-RU" sz="2000" dirty="0" smtClean="0">
                  <a:latin typeface="Arial Black" pitchFamily="34" charset="0"/>
                  <a:cs typeface="Arial" pitchFamily="34" charset="0"/>
                </a:rPr>
                <a:t>Сайты образовательных организаций</a:t>
              </a:r>
              <a:endParaRPr lang="ru-RU" sz="2000" dirty="0">
                <a:latin typeface="Arial Black" pitchFamily="34" charset="0"/>
                <a:cs typeface="Arial" pitchFamily="34" charset="0"/>
              </a:endParaRPr>
            </a:p>
          </p:txBody>
        </p:sp>
      </p:grpSp>
      <p:sp>
        <p:nvSpPr>
          <p:cNvPr id="16" name="Пятиугольник 15"/>
          <p:cNvSpPr/>
          <p:nvPr/>
        </p:nvSpPr>
        <p:spPr>
          <a:xfrm flipH="1">
            <a:off x="2145219" y="3360677"/>
            <a:ext cx="6268643" cy="701698"/>
          </a:xfrm>
          <a:prstGeom prst="homePlate">
            <a:avLst/>
          </a:prstGeom>
          <a:solidFill>
            <a:srgbClr val="0000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atin typeface="Arial Black" pitchFamily="34" charset="0"/>
                <a:cs typeface="Arial" pitchFamily="34" charset="0"/>
              </a:rPr>
              <a:t>Совещание с руководителями ОО</a:t>
            </a:r>
          </a:p>
          <a:p>
            <a:pPr algn="ctr"/>
            <a:r>
              <a:rPr lang="ru-RU" sz="2000" dirty="0" smtClean="0">
                <a:latin typeface="Arial" pitchFamily="34" charset="0"/>
                <a:cs typeface="Arial" pitchFamily="34" charset="0"/>
              </a:rPr>
              <a:t>(20.05.2019 г.)</a:t>
            </a:r>
            <a:endParaRPr lang="ru-RU" sz="2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0" y="268069"/>
            <a:ext cx="7667328" cy="666882"/>
          </a:xfrm>
          <a:prstGeom prst="rect">
            <a:avLst/>
          </a:prstGeom>
          <a:gradFill flip="none" rotWithShape="1">
            <a:gsLst>
              <a:gs pos="33000">
                <a:srgbClr val="1170FF"/>
              </a:gs>
              <a:gs pos="100000">
                <a:srgbClr val="006699"/>
              </a:gs>
            </a:gsLst>
            <a:lin ang="42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60363"/>
            <a:r>
              <a:rPr lang="ru-RU" sz="2400" dirty="0" smtClean="0">
                <a:latin typeface="Arial Black" pitchFamily="34" charset="0"/>
              </a:rPr>
              <a:t>Информационное освещение Центра</a:t>
            </a:r>
            <a:endParaRPr lang="ru-RU" sz="2400" dirty="0">
              <a:latin typeface="Arial Black" pitchFamily="34" charset="0"/>
            </a:endParaRPr>
          </a:p>
        </p:txBody>
      </p:sp>
      <p:sp>
        <p:nvSpPr>
          <p:cNvPr id="12" name="Пятиугольник 11"/>
          <p:cNvSpPr/>
          <p:nvPr/>
        </p:nvSpPr>
        <p:spPr>
          <a:xfrm flipH="1">
            <a:off x="2105927" y="2437506"/>
            <a:ext cx="6268643" cy="701698"/>
          </a:xfrm>
          <a:prstGeom prst="homePlate">
            <a:avLst/>
          </a:prstGeom>
          <a:solidFill>
            <a:srgbClr val="0000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atin typeface="Arial Black" pitchFamily="34" charset="0"/>
                <a:cs typeface="Arial" pitchFamily="34" charset="0"/>
              </a:rPr>
              <a:t>Статья в районной газете «Парма гор»</a:t>
            </a:r>
          </a:p>
          <a:p>
            <a:pPr algn="ctr"/>
            <a:r>
              <a:rPr lang="ru-RU" sz="2000" dirty="0" smtClean="0">
                <a:latin typeface="Arial" pitchFamily="34" charset="0"/>
                <a:cs typeface="Arial" pitchFamily="34" charset="0"/>
              </a:rPr>
              <a:t>(№ 22 от 30.05.2019 г.)</a:t>
            </a:r>
            <a:endParaRPr lang="ru-RU" sz="20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31195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556</TotalTime>
  <Words>429</Words>
  <Application>Microsoft Office PowerPoint</Application>
  <PresentationFormat>Экран (4:3)</PresentationFormat>
  <Paragraphs>86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kholopov</dc:creator>
  <cp:lastModifiedBy>kholopov</cp:lastModifiedBy>
  <cp:revision>31</cp:revision>
  <cp:lastPrinted>2019-07-26T10:51:03Z</cp:lastPrinted>
  <dcterms:created xsi:type="dcterms:W3CDTF">2019-07-25T10:14:01Z</dcterms:created>
  <dcterms:modified xsi:type="dcterms:W3CDTF">2019-08-13T06:51:04Z</dcterms:modified>
</cp:coreProperties>
</file>